
<file path=[Content_Types].xml><?xml version="1.0" encoding="utf-8"?>
<Types xmlns="http://schemas.openxmlformats.org/package/2006/content-types">
  <Default Extension="bin" ContentType="application/vnd.openxmlformats-officedocument.oleObject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2"/>
  </p:notesMasterIdLst>
  <p:sldIdLst>
    <p:sldId id="256" r:id="rId2"/>
    <p:sldId id="289" r:id="rId3"/>
    <p:sldId id="290" r:id="rId4"/>
    <p:sldId id="291" r:id="rId5"/>
    <p:sldId id="292" r:id="rId6"/>
    <p:sldId id="303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257" r:id="rId18"/>
    <p:sldId id="266" r:id="rId19"/>
    <p:sldId id="305" r:id="rId20"/>
    <p:sldId id="304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">
          <p15:clr>
            <a:srgbClr val="9AA0A6"/>
          </p15:clr>
        </p15:guide>
        <p15:guide id="2" orient="horz" pos="267">
          <p15:clr>
            <a:srgbClr val="9AA0A6"/>
          </p15:clr>
        </p15:guide>
        <p15:guide id="3" pos="5472">
          <p15:clr>
            <a:srgbClr val="9AA0A6"/>
          </p15:clr>
        </p15:guide>
        <p15:guide id="4" orient="horz" pos="3005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D123"/>
    <a:srgbClr val="5D7C0A"/>
    <a:srgbClr val="A6E3E8"/>
    <a:srgbClr val="0084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216" y="48"/>
      </p:cViewPr>
      <p:guideLst>
        <p:guide pos="288"/>
        <p:guide orient="horz" pos="267"/>
        <p:guide pos="5472"/>
        <p:guide orient="horz" pos="30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-PC\Desktop\Nuevo%20Hoja%20de%20c&#225;lculo%20de%20Microsoft%20Exce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s-MX"/>
              <a:t>Resultados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Hoja3!$C$2</c:f>
              <c:strCache>
                <c:ptCount val="1"/>
                <c:pt idx="0">
                  <c:v>ARSENICO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Hoja3!$A$3:$A$14</c:f>
              <c:strCache>
                <c:ptCount val="12"/>
                <c:pt idx="0">
                  <c:v>A-1</c:v>
                </c:pt>
                <c:pt idx="1">
                  <c:v>A-2</c:v>
                </c:pt>
                <c:pt idx="2">
                  <c:v>A-3</c:v>
                </c:pt>
                <c:pt idx="3">
                  <c:v>B-1</c:v>
                </c:pt>
                <c:pt idx="4">
                  <c:v>B-2</c:v>
                </c:pt>
                <c:pt idx="5">
                  <c:v>B-3</c:v>
                </c:pt>
                <c:pt idx="6">
                  <c:v>C-1</c:v>
                </c:pt>
                <c:pt idx="7">
                  <c:v>C-2</c:v>
                </c:pt>
                <c:pt idx="8">
                  <c:v>C-3</c:v>
                </c:pt>
                <c:pt idx="9">
                  <c:v>D-1</c:v>
                </c:pt>
                <c:pt idx="10">
                  <c:v>D-2</c:v>
                </c:pt>
                <c:pt idx="11">
                  <c:v>D-3</c:v>
                </c:pt>
              </c:strCache>
            </c:strRef>
          </c:cat>
          <c:val>
            <c:numRef>
              <c:f>Hoja3!$C$3:$C$14</c:f>
              <c:numCache>
                <c:formatCode>General</c:formatCode>
                <c:ptCount val="12"/>
                <c:pt idx="0">
                  <c:v>60.1</c:v>
                </c:pt>
                <c:pt idx="1">
                  <c:v>80.3</c:v>
                </c:pt>
                <c:pt idx="2">
                  <c:v>67.5</c:v>
                </c:pt>
                <c:pt idx="3">
                  <c:v>65.400000000000006</c:v>
                </c:pt>
                <c:pt idx="4">
                  <c:v>85.3</c:v>
                </c:pt>
                <c:pt idx="5">
                  <c:v>98.9</c:v>
                </c:pt>
                <c:pt idx="6">
                  <c:v>48.7</c:v>
                </c:pt>
                <c:pt idx="7">
                  <c:v>40.200000000000003</c:v>
                </c:pt>
                <c:pt idx="8">
                  <c:v>105</c:v>
                </c:pt>
                <c:pt idx="9">
                  <c:v>153</c:v>
                </c:pt>
                <c:pt idx="10">
                  <c:v>97.5</c:v>
                </c:pt>
                <c:pt idx="11">
                  <c:v>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DE-4DE9-A4A7-4180E55B1A8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7"/>
        <c:axId val="1889834303"/>
        <c:axId val="1972655055"/>
      </c:barChart>
      <c:lineChart>
        <c:grouping val="standard"/>
        <c:varyColors val="0"/>
        <c:ser>
          <c:idx val="0"/>
          <c:order val="0"/>
          <c:tx>
            <c:strRef>
              <c:f>Hoja3!$B$2</c:f>
              <c:strCache>
                <c:ptCount val="1"/>
                <c:pt idx="0">
                  <c:v>LIMITE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Hoja3!$A$3:$A$14</c:f>
              <c:strCache>
                <c:ptCount val="12"/>
                <c:pt idx="0">
                  <c:v>A-1</c:v>
                </c:pt>
                <c:pt idx="1">
                  <c:v>A-2</c:v>
                </c:pt>
                <c:pt idx="2">
                  <c:v>A-3</c:v>
                </c:pt>
                <c:pt idx="3">
                  <c:v>B-1</c:v>
                </c:pt>
                <c:pt idx="4">
                  <c:v>B-2</c:v>
                </c:pt>
                <c:pt idx="5">
                  <c:v>B-3</c:v>
                </c:pt>
                <c:pt idx="6">
                  <c:v>C-1</c:v>
                </c:pt>
                <c:pt idx="7">
                  <c:v>C-2</c:v>
                </c:pt>
                <c:pt idx="8">
                  <c:v>C-3</c:v>
                </c:pt>
                <c:pt idx="9">
                  <c:v>D-1</c:v>
                </c:pt>
                <c:pt idx="10">
                  <c:v>D-2</c:v>
                </c:pt>
                <c:pt idx="11">
                  <c:v>D-3</c:v>
                </c:pt>
              </c:strCache>
            </c:strRef>
          </c:cat>
          <c:val>
            <c:numRef>
              <c:f>Hoja3!$B$3:$B$14</c:f>
              <c:numCache>
                <c:formatCode>General</c:formatCode>
                <c:ptCount val="12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12</c:v>
                </c:pt>
                <c:pt idx="4">
                  <c:v>12</c:v>
                </c:pt>
                <c:pt idx="5">
                  <c:v>12</c:v>
                </c:pt>
                <c:pt idx="6">
                  <c:v>12</c:v>
                </c:pt>
                <c:pt idx="7">
                  <c:v>12</c:v>
                </c:pt>
                <c:pt idx="8">
                  <c:v>12</c:v>
                </c:pt>
                <c:pt idx="9">
                  <c:v>12</c:v>
                </c:pt>
                <c:pt idx="10">
                  <c:v>12</c:v>
                </c:pt>
                <c:pt idx="11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0DE-4DE9-A4A7-4180E55B1A8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89834303"/>
        <c:axId val="1972655055"/>
      </c:lineChart>
      <c:catAx>
        <c:axId val="188983430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/>
                  <a:t>Estrato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L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972655055"/>
        <c:crosses val="autoZero"/>
        <c:auto val="1"/>
        <c:lblAlgn val="ctr"/>
        <c:lblOffset val="100"/>
        <c:noMultiLvlLbl val="0"/>
      </c:catAx>
      <c:valAx>
        <c:axId val="19726550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 dirty="0"/>
                  <a:t>Mg/kg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889834303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64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</c:dTable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s-MX" dirty="0"/>
              <a:t>Resultados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Hoja3!$E$2</c:f>
              <c:strCache>
                <c:ptCount val="1"/>
                <c:pt idx="0">
                  <c:v>CADMIO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Hoja3!$A$3:$A$14</c:f>
              <c:strCache>
                <c:ptCount val="12"/>
                <c:pt idx="0">
                  <c:v>A-1</c:v>
                </c:pt>
                <c:pt idx="1">
                  <c:v>A-2</c:v>
                </c:pt>
                <c:pt idx="2">
                  <c:v>A-3</c:v>
                </c:pt>
                <c:pt idx="3">
                  <c:v>B-1</c:v>
                </c:pt>
                <c:pt idx="4">
                  <c:v>B-2</c:v>
                </c:pt>
                <c:pt idx="5">
                  <c:v>B-3</c:v>
                </c:pt>
                <c:pt idx="6">
                  <c:v>C-1</c:v>
                </c:pt>
                <c:pt idx="7">
                  <c:v>C-2</c:v>
                </c:pt>
                <c:pt idx="8">
                  <c:v>C-3</c:v>
                </c:pt>
                <c:pt idx="9">
                  <c:v>D-1</c:v>
                </c:pt>
                <c:pt idx="10">
                  <c:v>D-2</c:v>
                </c:pt>
                <c:pt idx="11">
                  <c:v>D-3</c:v>
                </c:pt>
              </c:strCache>
            </c:strRef>
          </c:cat>
          <c:val>
            <c:numRef>
              <c:f>Hoja3!$E$3:$E$14</c:f>
              <c:numCache>
                <c:formatCode>General</c:formatCode>
                <c:ptCount val="12"/>
                <c:pt idx="0">
                  <c:v>2.8</c:v>
                </c:pt>
                <c:pt idx="1">
                  <c:v>2.2999999999999998</c:v>
                </c:pt>
                <c:pt idx="2">
                  <c:v>3</c:v>
                </c:pt>
                <c:pt idx="3">
                  <c:v>1.8</c:v>
                </c:pt>
                <c:pt idx="4">
                  <c:v>2.4</c:v>
                </c:pt>
                <c:pt idx="5">
                  <c:v>2.4</c:v>
                </c:pt>
                <c:pt idx="6">
                  <c:v>1.1000000000000001</c:v>
                </c:pt>
                <c:pt idx="7">
                  <c:v>0.5</c:v>
                </c:pt>
                <c:pt idx="8">
                  <c:v>2.9</c:v>
                </c:pt>
                <c:pt idx="9">
                  <c:v>2.2000000000000002</c:v>
                </c:pt>
                <c:pt idx="10">
                  <c:v>1.7</c:v>
                </c:pt>
                <c:pt idx="11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21-45B8-9B57-06BA661BE5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axId val="1527260431"/>
        <c:axId val="2028807071"/>
      </c:barChart>
      <c:lineChart>
        <c:grouping val="standard"/>
        <c:varyColors val="0"/>
        <c:ser>
          <c:idx val="0"/>
          <c:order val="0"/>
          <c:tx>
            <c:strRef>
              <c:f>Hoja3!$D$2</c:f>
              <c:strCache>
                <c:ptCount val="1"/>
                <c:pt idx="0">
                  <c:v>LIMITE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Hoja3!$A$3:$A$14</c:f>
              <c:strCache>
                <c:ptCount val="12"/>
                <c:pt idx="0">
                  <c:v>A-1</c:v>
                </c:pt>
                <c:pt idx="1">
                  <c:v>A-2</c:v>
                </c:pt>
                <c:pt idx="2">
                  <c:v>A-3</c:v>
                </c:pt>
                <c:pt idx="3">
                  <c:v>B-1</c:v>
                </c:pt>
                <c:pt idx="4">
                  <c:v>B-2</c:v>
                </c:pt>
                <c:pt idx="5">
                  <c:v>B-3</c:v>
                </c:pt>
                <c:pt idx="6">
                  <c:v>C-1</c:v>
                </c:pt>
                <c:pt idx="7">
                  <c:v>C-2</c:v>
                </c:pt>
                <c:pt idx="8">
                  <c:v>C-3</c:v>
                </c:pt>
                <c:pt idx="9">
                  <c:v>D-1</c:v>
                </c:pt>
                <c:pt idx="10">
                  <c:v>D-2</c:v>
                </c:pt>
                <c:pt idx="11">
                  <c:v>D-3</c:v>
                </c:pt>
              </c:strCache>
            </c:strRef>
          </c:cat>
          <c:val>
            <c:numRef>
              <c:f>Hoja3!$D$3:$D$14</c:f>
              <c:numCache>
                <c:formatCode>General</c:formatCode>
                <c:ptCount val="12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821-45B8-9B57-06BA661BE58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27260431"/>
        <c:axId val="2028807071"/>
      </c:lineChart>
      <c:catAx>
        <c:axId val="15272604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/>
                  <a:t>Estratos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L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28807071"/>
        <c:crosses val="autoZero"/>
        <c:auto val="1"/>
        <c:lblAlgn val="ctr"/>
        <c:lblOffset val="100"/>
        <c:noMultiLvlLbl val="0"/>
      </c:catAx>
      <c:valAx>
        <c:axId val="20288070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/>
                  <a:t>Mg/Kg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527260431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64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</c:dTable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s-MX" dirty="0"/>
              <a:t>Resultados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Hoja3!$G$2</c:f>
              <c:strCache>
                <c:ptCount val="1"/>
                <c:pt idx="0">
                  <c:v>COBRE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Hoja3!$A$3:$A$14</c:f>
              <c:strCache>
                <c:ptCount val="12"/>
                <c:pt idx="0">
                  <c:v>A-1</c:v>
                </c:pt>
                <c:pt idx="1">
                  <c:v>A-2</c:v>
                </c:pt>
                <c:pt idx="2">
                  <c:v>A-3</c:v>
                </c:pt>
                <c:pt idx="3">
                  <c:v>B-1</c:v>
                </c:pt>
                <c:pt idx="4">
                  <c:v>B-2</c:v>
                </c:pt>
                <c:pt idx="5">
                  <c:v>B-3</c:v>
                </c:pt>
                <c:pt idx="6">
                  <c:v>C-1</c:v>
                </c:pt>
                <c:pt idx="7">
                  <c:v>C-2</c:v>
                </c:pt>
                <c:pt idx="8">
                  <c:v>C-3</c:v>
                </c:pt>
                <c:pt idx="9">
                  <c:v>D-1</c:v>
                </c:pt>
                <c:pt idx="10">
                  <c:v>D-2</c:v>
                </c:pt>
                <c:pt idx="11">
                  <c:v>D-3</c:v>
                </c:pt>
              </c:strCache>
            </c:strRef>
          </c:cat>
          <c:val>
            <c:numRef>
              <c:f>Hoja3!$G$3:$G$14</c:f>
              <c:numCache>
                <c:formatCode>General</c:formatCode>
                <c:ptCount val="12"/>
                <c:pt idx="0">
                  <c:v>7090</c:v>
                </c:pt>
                <c:pt idx="1">
                  <c:v>9800</c:v>
                </c:pt>
                <c:pt idx="2">
                  <c:v>8620</c:v>
                </c:pt>
                <c:pt idx="3">
                  <c:v>9240</c:v>
                </c:pt>
                <c:pt idx="4">
                  <c:v>10000</c:v>
                </c:pt>
                <c:pt idx="5">
                  <c:v>10000</c:v>
                </c:pt>
                <c:pt idx="6">
                  <c:v>3310</c:v>
                </c:pt>
                <c:pt idx="7">
                  <c:v>733</c:v>
                </c:pt>
                <c:pt idx="8">
                  <c:v>10000</c:v>
                </c:pt>
                <c:pt idx="9">
                  <c:v>10000</c:v>
                </c:pt>
                <c:pt idx="10">
                  <c:v>10000</c:v>
                </c:pt>
                <c:pt idx="11">
                  <c:v>10000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6D-4806-BFE4-752599815F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axId val="1189225327"/>
        <c:axId val="2028789711"/>
      </c:barChart>
      <c:lineChart>
        <c:grouping val="standard"/>
        <c:varyColors val="0"/>
        <c:ser>
          <c:idx val="0"/>
          <c:order val="0"/>
          <c:tx>
            <c:strRef>
              <c:f>Hoja3!$F$2</c:f>
              <c:strCache>
                <c:ptCount val="1"/>
                <c:pt idx="0">
                  <c:v>LIMITE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Hoja3!$A$3:$A$14</c:f>
              <c:strCache>
                <c:ptCount val="12"/>
                <c:pt idx="0">
                  <c:v>A-1</c:v>
                </c:pt>
                <c:pt idx="1">
                  <c:v>A-2</c:v>
                </c:pt>
                <c:pt idx="2">
                  <c:v>A-3</c:v>
                </c:pt>
                <c:pt idx="3">
                  <c:v>B-1</c:v>
                </c:pt>
                <c:pt idx="4">
                  <c:v>B-2</c:v>
                </c:pt>
                <c:pt idx="5">
                  <c:v>B-3</c:v>
                </c:pt>
                <c:pt idx="6">
                  <c:v>C-1</c:v>
                </c:pt>
                <c:pt idx="7">
                  <c:v>C-2</c:v>
                </c:pt>
                <c:pt idx="8">
                  <c:v>C-3</c:v>
                </c:pt>
                <c:pt idx="9">
                  <c:v>D-1</c:v>
                </c:pt>
                <c:pt idx="10">
                  <c:v>D-2</c:v>
                </c:pt>
                <c:pt idx="11">
                  <c:v>D-3</c:v>
                </c:pt>
              </c:strCache>
            </c:strRef>
          </c:cat>
          <c:val>
            <c:numRef>
              <c:f>Hoja3!$F$3:$F$14</c:f>
              <c:numCache>
                <c:formatCode>General</c:formatCode>
                <c:ptCount val="12"/>
                <c:pt idx="0">
                  <c:v>63</c:v>
                </c:pt>
                <c:pt idx="1">
                  <c:v>63</c:v>
                </c:pt>
                <c:pt idx="2">
                  <c:v>63</c:v>
                </c:pt>
                <c:pt idx="3">
                  <c:v>63</c:v>
                </c:pt>
                <c:pt idx="4">
                  <c:v>63</c:v>
                </c:pt>
                <c:pt idx="5">
                  <c:v>63</c:v>
                </c:pt>
                <c:pt idx="6">
                  <c:v>63</c:v>
                </c:pt>
                <c:pt idx="7">
                  <c:v>63</c:v>
                </c:pt>
                <c:pt idx="8">
                  <c:v>63</c:v>
                </c:pt>
                <c:pt idx="9">
                  <c:v>63</c:v>
                </c:pt>
                <c:pt idx="10">
                  <c:v>63</c:v>
                </c:pt>
                <c:pt idx="11">
                  <c:v>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26D-4806-BFE4-752599815FB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89225327"/>
        <c:axId val="2028789711"/>
      </c:lineChart>
      <c:catAx>
        <c:axId val="118922532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/>
                  <a:t>Estratos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L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28789711"/>
        <c:crosses val="autoZero"/>
        <c:auto val="1"/>
        <c:lblAlgn val="ctr"/>
        <c:lblOffset val="100"/>
        <c:noMultiLvlLbl val="0"/>
      </c:catAx>
      <c:valAx>
        <c:axId val="20287897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/>
                  <a:t>Mg/Kg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189225327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64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</c:dTable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s-MX" dirty="0"/>
              <a:t>Resultados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Hoja3!$K$2</c:f>
              <c:strCache>
                <c:ptCount val="1"/>
                <c:pt idx="0">
                  <c:v>PLOMO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Hoja3!$A$3:$A$14</c:f>
              <c:strCache>
                <c:ptCount val="12"/>
                <c:pt idx="0">
                  <c:v>A-1</c:v>
                </c:pt>
                <c:pt idx="1">
                  <c:v>A-2</c:v>
                </c:pt>
                <c:pt idx="2">
                  <c:v>A-3</c:v>
                </c:pt>
                <c:pt idx="3">
                  <c:v>B-1</c:v>
                </c:pt>
                <c:pt idx="4">
                  <c:v>B-2</c:v>
                </c:pt>
                <c:pt idx="5">
                  <c:v>B-3</c:v>
                </c:pt>
                <c:pt idx="6">
                  <c:v>C-1</c:v>
                </c:pt>
                <c:pt idx="7">
                  <c:v>C-2</c:v>
                </c:pt>
                <c:pt idx="8">
                  <c:v>C-3</c:v>
                </c:pt>
                <c:pt idx="9">
                  <c:v>D-1</c:v>
                </c:pt>
                <c:pt idx="10">
                  <c:v>D-2</c:v>
                </c:pt>
                <c:pt idx="11">
                  <c:v>D-3</c:v>
                </c:pt>
              </c:strCache>
            </c:strRef>
          </c:cat>
          <c:val>
            <c:numRef>
              <c:f>Hoja3!$K$3:$K$14</c:f>
              <c:numCache>
                <c:formatCode>General</c:formatCode>
                <c:ptCount val="12"/>
                <c:pt idx="0">
                  <c:v>25.2</c:v>
                </c:pt>
                <c:pt idx="1">
                  <c:v>26.8</c:v>
                </c:pt>
                <c:pt idx="2">
                  <c:v>22.7</c:v>
                </c:pt>
                <c:pt idx="3">
                  <c:v>27</c:v>
                </c:pt>
                <c:pt idx="4">
                  <c:v>29.9</c:v>
                </c:pt>
                <c:pt idx="5">
                  <c:v>50.8</c:v>
                </c:pt>
                <c:pt idx="6">
                  <c:v>38.4</c:v>
                </c:pt>
                <c:pt idx="7">
                  <c:v>57</c:v>
                </c:pt>
                <c:pt idx="8">
                  <c:v>36</c:v>
                </c:pt>
                <c:pt idx="9">
                  <c:v>165</c:v>
                </c:pt>
                <c:pt idx="10">
                  <c:v>30.4</c:v>
                </c:pt>
                <c:pt idx="11">
                  <c:v>32.799999999999997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E3-4614-8D5F-36E13DFA371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7"/>
        <c:axId val="1647619327"/>
        <c:axId val="2028785247"/>
      </c:barChart>
      <c:lineChart>
        <c:grouping val="standard"/>
        <c:varyColors val="0"/>
        <c:ser>
          <c:idx val="0"/>
          <c:order val="0"/>
          <c:tx>
            <c:strRef>
              <c:f>Hoja3!$J$2</c:f>
              <c:strCache>
                <c:ptCount val="1"/>
                <c:pt idx="0">
                  <c:v>LIMITE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Hoja3!$A$3:$A$14</c:f>
              <c:strCache>
                <c:ptCount val="12"/>
                <c:pt idx="0">
                  <c:v>A-1</c:v>
                </c:pt>
                <c:pt idx="1">
                  <c:v>A-2</c:v>
                </c:pt>
                <c:pt idx="2">
                  <c:v>A-3</c:v>
                </c:pt>
                <c:pt idx="3">
                  <c:v>B-1</c:v>
                </c:pt>
                <c:pt idx="4">
                  <c:v>B-2</c:v>
                </c:pt>
                <c:pt idx="5">
                  <c:v>B-3</c:v>
                </c:pt>
                <c:pt idx="6">
                  <c:v>C-1</c:v>
                </c:pt>
                <c:pt idx="7">
                  <c:v>C-2</c:v>
                </c:pt>
                <c:pt idx="8">
                  <c:v>C-3</c:v>
                </c:pt>
                <c:pt idx="9">
                  <c:v>D-1</c:v>
                </c:pt>
                <c:pt idx="10">
                  <c:v>D-2</c:v>
                </c:pt>
                <c:pt idx="11">
                  <c:v>D-3</c:v>
                </c:pt>
              </c:strCache>
            </c:strRef>
          </c:cat>
          <c:val>
            <c:numRef>
              <c:f>Hoja3!$J$3:$J$14</c:f>
              <c:numCache>
                <c:formatCode>General</c:formatCode>
                <c:ptCount val="12"/>
                <c:pt idx="0">
                  <c:v>140</c:v>
                </c:pt>
                <c:pt idx="1">
                  <c:v>140</c:v>
                </c:pt>
                <c:pt idx="2">
                  <c:v>140</c:v>
                </c:pt>
                <c:pt idx="3">
                  <c:v>140</c:v>
                </c:pt>
                <c:pt idx="4">
                  <c:v>140</c:v>
                </c:pt>
                <c:pt idx="5">
                  <c:v>140</c:v>
                </c:pt>
                <c:pt idx="6">
                  <c:v>140</c:v>
                </c:pt>
                <c:pt idx="7">
                  <c:v>140</c:v>
                </c:pt>
                <c:pt idx="8">
                  <c:v>140</c:v>
                </c:pt>
                <c:pt idx="9">
                  <c:v>140</c:v>
                </c:pt>
                <c:pt idx="10">
                  <c:v>140</c:v>
                </c:pt>
                <c:pt idx="11">
                  <c:v>140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7E3-4614-8D5F-36E13DFA371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47619327"/>
        <c:axId val="2028785247"/>
      </c:lineChart>
      <c:catAx>
        <c:axId val="164761932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/>
                  <a:t>Estratos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L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28785247"/>
        <c:crosses val="autoZero"/>
        <c:auto val="1"/>
        <c:lblAlgn val="ctr"/>
        <c:lblOffset val="100"/>
        <c:noMultiLvlLbl val="0"/>
      </c:catAx>
      <c:valAx>
        <c:axId val="20287852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/>
                  <a:t>Mg/Kg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647619327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64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</c:dTable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s-MX" dirty="0"/>
              <a:t>Resultados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Hoja3!$M$2</c:f>
              <c:strCache>
                <c:ptCount val="1"/>
                <c:pt idx="0">
                  <c:v>VANADIO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Hoja3!$A$3:$A$14</c:f>
              <c:strCache>
                <c:ptCount val="12"/>
                <c:pt idx="0">
                  <c:v>A-1</c:v>
                </c:pt>
                <c:pt idx="1">
                  <c:v>A-2</c:v>
                </c:pt>
                <c:pt idx="2">
                  <c:v>A-3</c:v>
                </c:pt>
                <c:pt idx="3">
                  <c:v>B-1</c:v>
                </c:pt>
                <c:pt idx="4">
                  <c:v>B-2</c:v>
                </c:pt>
                <c:pt idx="5">
                  <c:v>B-3</c:v>
                </c:pt>
                <c:pt idx="6">
                  <c:v>C-1</c:v>
                </c:pt>
                <c:pt idx="7">
                  <c:v>C-2</c:v>
                </c:pt>
                <c:pt idx="8">
                  <c:v>C-3</c:v>
                </c:pt>
                <c:pt idx="9">
                  <c:v>D-1</c:v>
                </c:pt>
                <c:pt idx="10">
                  <c:v>D-2</c:v>
                </c:pt>
                <c:pt idx="11">
                  <c:v>D-3</c:v>
                </c:pt>
              </c:strCache>
            </c:strRef>
          </c:cat>
          <c:val>
            <c:numRef>
              <c:f>Hoja3!$M$3:$M$14</c:f>
              <c:numCache>
                <c:formatCode>General</c:formatCode>
                <c:ptCount val="12"/>
                <c:pt idx="0">
                  <c:v>167</c:v>
                </c:pt>
                <c:pt idx="1">
                  <c:v>167</c:v>
                </c:pt>
                <c:pt idx="2">
                  <c:v>173</c:v>
                </c:pt>
                <c:pt idx="3">
                  <c:v>181</c:v>
                </c:pt>
                <c:pt idx="4">
                  <c:v>201</c:v>
                </c:pt>
                <c:pt idx="5">
                  <c:v>183</c:v>
                </c:pt>
                <c:pt idx="6">
                  <c:v>177</c:v>
                </c:pt>
                <c:pt idx="7">
                  <c:v>215</c:v>
                </c:pt>
                <c:pt idx="8">
                  <c:v>203</c:v>
                </c:pt>
                <c:pt idx="9">
                  <c:v>219</c:v>
                </c:pt>
                <c:pt idx="10">
                  <c:v>179</c:v>
                </c:pt>
                <c:pt idx="11">
                  <c:v>198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BB-4141-AC76-ADCF5F1274E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7"/>
        <c:axId val="1711168975"/>
        <c:axId val="2028766399"/>
      </c:barChart>
      <c:lineChart>
        <c:grouping val="standard"/>
        <c:varyColors val="0"/>
        <c:ser>
          <c:idx val="0"/>
          <c:order val="0"/>
          <c:tx>
            <c:strRef>
              <c:f>Hoja3!$L$2</c:f>
              <c:strCache>
                <c:ptCount val="1"/>
                <c:pt idx="0">
                  <c:v>LIMITE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Hoja3!$A$3:$A$14</c:f>
              <c:strCache>
                <c:ptCount val="12"/>
                <c:pt idx="0">
                  <c:v>A-1</c:v>
                </c:pt>
                <c:pt idx="1">
                  <c:v>A-2</c:v>
                </c:pt>
                <c:pt idx="2">
                  <c:v>A-3</c:v>
                </c:pt>
                <c:pt idx="3">
                  <c:v>B-1</c:v>
                </c:pt>
                <c:pt idx="4">
                  <c:v>B-2</c:v>
                </c:pt>
                <c:pt idx="5">
                  <c:v>B-3</c:v>
                </c:pt>
                <c:pt idx="6">
                  <c:v>C-1</c:v>
                </c:pt>
                <c:pt idx="7">
                  <c:v>C-2</c:v>
                </c:pt>
                <c:pt idx="8">
                  <c:v>C-3</c:v>
                </c:pt>
                <c:pt idx="9">
                  <c:v>D-1</c:v>
                </c:pt>
                <c:pt idx="10">
                  <c:v>D-2</c:v>
                </c:pt>
                <c:pt idx="11">
                  <c:v>D-3</c:v>
                </c:pt>
              </c:strCache>
            </c:strRef>
          </c:cat>
          <c:val>
            <c:numRef>
              <c:f>Hoja3!$L$3:$L$14</c:f>
              <c:numCache>
                <c:formatCode>General</c:formatCode>
                <c:ptCount val="12"/>
                <c:pt idx="0">
                  <c:v>130</c:v>
                </c:pt>
                <c:pt idx="1">
                  <c:v>130</c:v>
                </c:pt>
                <c:pt idx="2">
                  <c:v>130</c:v>
                </c:pt>
                <c:pt idx="3">
                  <c:v>130</c:v>
                </c:pt>
                <c:pt idx="4">
                  <c:v>130</c:v>
                </c:pt>
                <c:pt idx="5">
                  <c:v>130</c:v>
                </c:pt>
                <c:pt idx="6">
                  <c:v>130</c:v>
                </c:pt>
                <c:pt idx="7">
                  <c:v>130</c:v>
                </c:pt>
                <c:pt idx="8">
                  <c:v>130</c:v>
                </c:pt>
                <c:pt idx="9">
                  <c:v>130</c:v>
                </c:pt>
                <c:pt idx="10">
                  <c:v>130</c:v>
                </c:pt>
                <c:pt idx="11">
                  <c:v>130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DBB-4141-AC76-ADCF5F1274E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11168975"/>
        <c:axId val="2028766399"/>
      </c:lineChart>
      <c:catAx>
        <c:axId val="17111689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/>
                  <a:t>Estratos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L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28766399"/>
        <c:crosses val="autoZero"/>
        <c:auto val="1"/>
        <c:lblAlgn val="ctr"/>
        <c:lblOffset val="100"/>
        <c:noMultiLvlLbl val="0"/>
      </c:catAx>
      <c:valAx>
        <c:axId val="20287663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/>
                  <a:t>Mg/Kg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711168975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64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</c:dTable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89603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09723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84511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91d5970ff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91d5970ff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Google Shape;1421;g92fb8ba398_1_4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2" name="Google Shape;1422;g92fb8ba398_1_4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Google Shape;1421;g92fb8ba398_1_4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2" name="Google Shape;1422;g92fb8ba398_1_4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5599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"/>
              <a:buChar char="●"/>
              <a:defRPr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rma libre: forma 14">
            <a:extLst>
              <a:ext uri="{FF2B5EF4-FFF2-40B4-BE49-F238E27FC236}">
                <a16:creationId xmlns:a16="http://schemas.microsoft.com/office/drawing/2014/main" id="{0A46784C-8CED-B82D-CDA4-F94D174E60FA}"/>
              </a:ext>
            </a:extLst>
          </p:cNvPr>
          <p:cNvSpPr/>
          <p:nvPr/>
        </p:nvSpPr>
        <p:spPr>
          <a:xfrm flipV="1">
            <a:off x="3492926" y="-251491"/>
            <a:ext cx="2094215" cy="5631054"/>
          </a:xfrm>
          <a:custGeom>
            <a:avLst/>
            <a:gdLst>
              <a:gd name="connsiteX0" fmla="*/ 55512 w 2150511"/>
              <a:gd name="connsiteY0" fmla="*/ 395260 h 5631054"/>
              <a:gd name="connsiteX1" fmla="*/ 636698 w 2150511"/>
              <a:gd name="connsiteY1" fmla="*/ 1084935 h 5631054"/>
              <a:gd name="connsiteX2" fmla="*/ 1899810 w 2150511"/>
              <a:gd name="connsiteY2" fmla="*/ 1580881 h 5631054"/>
              <a:gd name="connsiteX3" fmla="*/ 528210 w 2150511"/>
              <a:gd name="connsiteY3" fmla="*/ 3897877 h 5631054"/>
              <a:gd name="connsiteX4" fmla="*/ 1907559 w 2150511"/>
              <a:gd name="connsiteY4" fmla="*/ 5501952 h 5631054"/>
              <a:gd name="connsiteX5" fmla="*/ 1969553 w 2150511"/>
              <a:gd name="connsiteY5" fmla="*/ 410759 h 5631054"/>
              <a:gd name="connsiteX6" fmla="*/ 55512 w 2150511"/>
              <a:gd name="connsiteY6" fmla="*/ 395260 h 5631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50511" h="5631054">
                <a:moveTo>
                  <a:pt x="55512" y="395260"/>
                </a:moveTo>
                <a:cubicBezTo>
                  <a:pt x="-166630" y="507623"/>
                  <a:pt x="329315" y="887332"/>
                  <a:pt x="636698" y="1084935"/>
                </a:cubicBezTo>
                <a:cubicBezTo>
                  <a:pt x="944081" y="1282538"/>
                  <a:pt x="1917891" y="1112057"/>
                  <a:pt x="1899810" y="1580881"/>
                </a:cubicBezTo>
                <a:cubicBezTo>
                  <a:pt x="1881729" y="2049705"/>
                  <a:pt x="526919" y="3244365"/>
                  <a:pt x="528210" y="3897877"/>
                </a:cubicBezTo>
                <a:cubicBezTo>
                  <a:pt x="529501" y="4551389"/>
                  <a:pt x="1667335" y="6083138"/>
                  <a:pt x="1907559" y="5501952"/>
                </a:cubicBezTo>
                <a:cubicBezTo>
                  <a:pt x="2147783" y="4920766"/>
                  <a:pt x="2278227" y="1265749"/>
                  <a:pt x="1969553" y="410759"/>
                </a:cubicBezTo>
                <a:cubicBezTo>
                  <a:pt x="1660879" y="-444231"/>
                  <a:pt x="277654" y="282897"/>
                  <a:pt x="55512" y="39526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 descr="Texto&#10;&#10;Descripción generada automáticamente">
            <a:extLst>
              <a:ext uri="{FF2B5EF4-FFF2-40B4-BE49-F238E27FC236}">
                <a16:creationId xmlns:a16="http://schemas.microsoft.com/office/drawing/2014/main" id="{D727028F-0614-1FF9-342A-C50391F56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20579E8-2327-925B-A853-743B102B5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569" y="161508"/>
            <a:ext cx="563044" cy="564872"/>
          </a:xfrm>
          <a:prstGeom prst="rect">
            <a:avLst/>
          </a:prstGeom>
        </p:spPr>
      </p:pic>
      <p:sp>
        <p:nvSpPr>
          <p:cNvPr id="7" name="Rectángulo: esquinas superiores redondeadas 6">
            <a:extLst>
              <a:ext uri="{FF2B5EF4-FFF2-40B4-BE49-F238E27FC236}">
                <a16:creationId xmlns:a16="http://schemas.microsoft.com/office/drawing/2014/main" id="{7D3830F8-B8C0-36D6-1A3D-A7473244248C}"/>
              </a:ext>
            </a:extLst>
          </p:cNvPr>
          <p:cNvSpPr/>
          <p:nvPr/>
        </p:nvSpPr>
        <p:spPr>
          <a:xfrm>
            <a:off x="8155393" y="4857484"/>
            <a:ext cx="844658" cy="277032"/>
          </a:xfrm>
          <a:prstGeom prst="round2Same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>
                <a:latin typeface="Fira Sans" panose="020B0503050000020004" pitchFamily="34" charset="0"/>
              </a:rPr>
              <a:t>Pág. 08</a:t>
            </a:r>
          </a:p>
        </p:txBody>
      </p:sp>
      <p:sp>
        <p:nvSpPr>
          <p:cNvPr id="8" name="Rectángulo: una sola esquina redondeada 7">
            <a:extLst>
              <a:ext uri="{FF2B5EF4-FFF2-40B4-BE49-F238E27FC236}">
                <a16:creationId xmlns:a16="http://schemas.microsoft.com/office/drawing/2014/main" id="{6F349263-3368-EE51-40EE-D508780089BF}"/>
              </a:ext>
            </a:extLst>
          </p:cNvPr>
          <p:cNvSpPr/>
          <p:nvPr/>
        </p:nvSpPr>
        <p:spPr>
          <a:xfrm>
            <a:off x="-4069" y="853549"/>
            <a:ext cx="2820421" cy="393814"/>
          </a:xfrm>
          <a:prstGeom prst="round1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i="1" dirty="0">
                <a:latin typeface="Fira Sans" panose="020B0503050000020004" pitchFamily="34" charset="0"/>
                <a:cs typeface="Farsi Simple Bold" panose="02010400000000000000" pitchFamily="2" charset="-78"/>
              </a:rPr>
              <a:t>ARSÉNICO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ECE319A-C3BE-3F11-C492-B8452BE404D1}"/>
              </a:ext>
            </a:extLst>
          </p:cNvPr>
          <p:cNvSpPr txBox="1"/>
          <p:nvPr/>
        </p:nvSpPr>
        <p:spPr>
          <a:xfrm>
            <a:off x="4355557" y="166945"/>
            <a:ext cx="4417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>
                <a:latin typeface="Fira Sans" panose="020B0503050000020004" pitchFamily="34" charset="0"/>
                <a:cs typeface="Farsi Simple Bold" panose="02010400000000000000" pitchFamily="2" charset="-78"/>
              </a:rPr>
              <a:t>Fuente: </a:t>
            </a:r>
            <a:r>
              <a:rPr lang="es-MX" sz="1200" i="1" dirty="0">
                <a:latin typeface="Fira Sans" panose="020B0503050000020004" pitchFamily="34" charset="0"/>
                <a:cs typeface="Farsi Simple Bold" panose="02010400000000000000" pitchFamily="2" charset="-78"/>
              </a:rPr>
              <a:t>Analítica Servicios de Ingeniería </a:t>
            </a:r>
            <a:r>
              <a:rPr lang="es-MX" sz="1200" i="1" dirty="0" err="1">
                <a:latin typeface="Fira Sans" panose="020B0503050000020004" pitchFamily="34" charset="0"/>
                <a:cs typeface="Farsi Simple Bold" panose="02010400000000000000" pitchFamily="2" charset="-78"/>
              </a:rPr>
              <a:t>SpA</a:t>
            </a:r>
            <a:endParaRPr lang="es-MX" sz="1200" i="1" dirty="0">
              <a:latin typeface="Fira Sans" panose="020B0503050000020004" pitchFamily="34" charset="0"/>
              <a:cs typeface="Farsi Simple Bold" panose="02010400000000000000" pitchFamily="2" charset="-78"/>
            </a:endParaRPr>
          </a:p>
        </p:txBody>
      </p:sp>
      <p:grpSp>
        <p:nvGrpSpPr>
          <p:cNvPr id="10" name="object 2">
            <a:extLst>
              <a:ext uri="{FF2B5EF4-FFF2-40B4-BE49-F238E27FC236}">
                <a16:creationId xmlns:a16="http://schemas.microsoft.com/office/drawing/2014/main" id="{19EC1582-44E1-66C3-1810-02B45FE3E399}"/>
              </a:ext>
            </a:extLst>
          </p:cNvPr>
          <p:cNvGrpSpPr/>
          <p:nvPr/>
        </p:nvGrpSpPr>
        <p:grpSpPr>
          <a:xfrm>
            <a:off x="8203614" y="45214"/>
            <a:ext cx="824149" cy="650668"/>
            <a:chOff x="9630156" y="5519928"/>
            <a:chExt cx="1583690" cy="1123315"/>
          </a:xfrm>
        </p:grpSpPr>
        <p:pic>
          <p:nvPicPr>
            <p:cNvPr id="11" name="object 3">
              <a:extLst>
                <a:ext uri="{FF2B5EF4-FFF2-40B4-BE49-F238E27FC236}">
                  <a16:creationId xmlns:a16="http://schemas.microsoft.com/office/drawing/2014/main" id="{05D3DB08-F57B-1579-F203-CE294BD44DA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65208" y="5576316"/>
              <a:ext cx="601980" cy="601980"/>
            </a:xfrm>
            <a:prstGeom prst="rect">
              <a:avLst/>
            </a:prstGeom>
          </p:spPr>
        </p:pic>
        <p:pic>
          <p:nvPicPr>
            <p:cNvPr id="12" name="object 4">
              <a:extLst>
                <a:ext uri="{FF2B5EF4-FFF2-40B4-BE49-F238E27FC236}">
                  <a16:creationId xmlns:a16="http://schemas.microsoft.com/office/drawing/2014/main" id="{9B0A25A3-B0C5-C45B-F7F0-EB350E1B245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30156" y="5519928"/>
              <a:ext cx="694944" cy="716280"/>
            </a:xfrm>
            <a:prstGeom prst="rect">
              <a:avLst/>
            </a:prstGeom>
          </p:spPr>
        </p:pic>
        <p:pic>
          <p:nvPicPr>
            <p:cNvPr id="13" name="object 5">
              <a:extLst>
                <a:ext uri="{FF2B5EF4-FFF2-40B4-BE49-F238E27FC236}">
                  <a16:creationId xmlns:a16="http://schemas.microsoft.com/office/drawing/2014/main" id="{9D9AED78-AF92-1CA3-F3C9-C14C80189DF8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33660" y="5576316"/>
              <a:ext cx="979931" cy="1066800"/>
            </a:xfrm>
            <a:prstGeom prst="rect">
              <a:avLst/>
            </a:prstGeom>
          </p:spPr>
        </p:pic>
      </p:grpSp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7EEBFD27-EE1E-EFDE-87BF-CB3B413F01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07381"/>
              </p:ext>
            </p:extLst>
          </p:nvPr>
        </p:nvGraphicFramePr>
        <p:xfrm>
          <a:off x="222508" y="1369095"/>
          <a:ext cx="2528441" cy="341813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826018">
                  <a:extLst>
                    <a:ext uri="{9D8B030D-6E8A-4147-A177-3AD203B41FA5}">
                      <a16:colId xmlns:a16="http://schemas.microsoft.com/office/drawing/2014/main" val="3674420233"/>
                    </a:ext>
                  </a:extLst>
                </a:gridCol>
                <a:gridCol w="795995">
                  <a:extLst>
                    <a:ext uri="{9D8B030D-6E8A-4147-A177-3AD203B41FA5}">
                      <a16:colId xmlns:a16="http://schemas.microsoft.com/office/drawing/2014/main" val="2689165009"/>
                    </a:ext>
                  </a:extLst>
                </a:gridCol>
                <a:gridCol w="906428">
                  <a:extLst>
                    <a:ext uri="{9D8B030D-6E8A-4147-A177-3AD203B41FA5}">
                      <a16:colId xmlns:a16="http://schemas.microsoft.com/office/drawing/2014/main" val="1949194049"/>
                    </a:ext>
                  </a:extLst>
                </a:gridCol>
              </a:tblGrid>
              <a:tr h="5281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es-CL" sz="1200" b="1" spc="-5" dirty="0">
                          <a:latin typeface="Fira Sans" panose="020B0503050000020004" pitchFamily="34" charset="0"/>
                        </a:rPr>
                        <a:t>ESTRATOS</a:t>
                      </a:r>
                      <a:endParaRPr lang="es-CL" sz="12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2666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5"/>
                        </a:lnSpc>
                        <a:spcBef>
                          <a:spcPts val="459"/>
                        </a:spcBef>
                      </a:pPr>
                      <a:r>
                        <a:rPr lang="es-MX" sz="1200" b="1" spc="-5" dirty="0">
                          <a:latin typeface="Fira Sans" panose="020B0503050000020004" pitchFamily="34" charset="0"/>
                        </a:rPr>
                        <a:t>ARSÉNICO</a:t>
                      </a:r>
                      <a:endParaRPr lang="es-MX" sz="12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841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5"/>
                        </a:lnSpc>
                        <a:spcBef>
                          <a:spcPts val="459"/>
                        </a:spcBef>
                      </a:pPr>
                      <a:r>
                        <a:rPr lang="es-CL" sz="1200" dirty="0">
                          <a:latin typeface="Fira Sans" panose="020B0503050000020004" pitchFamily="34" charset="0"/>
                        </a:rPr>
                        <a:t>LIMITE</a:t>
                      </a:r>
                    </a:p>
                    <a:p>
                      <a:pPr algn="ctr">
                        <a:lnSpc>
                          <a:spcPts val="1225"/>
                        </a:lnSpc>
                        <a:spcBef>
                          <a:spcPts val="459"/>
                        </a:spcBef>
                      </a:pPr>
                      <a:r>
                        <a:rPr lang="es-CL" sz="1200" dirty="0">
                          <a:latin typeface="Fira Sans" panose="020B0503050000020004" pitchFamily="34" charset="0"/>
                        </a:rPr>
                        <a:t>CANADÁ</a:t>
                      </a:r>
                      <a:endParaRPr lang="es-CL" sz="12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8419" marB="0" anchor="ctr"/>
                </a:tc>
                <a:extLst>
                  <a:ext uri="{0D108BD9-81ED-4DB2-BD59-A6C34878D82A}">
                    <a16:rowId xmlns:a16="http://schemas.microsoft.com/office/drawing/2014/main" val="3291054875"/>
                  </a:ext>
                </a:extLst>
              </a:tr>
              <a:tr h="240598">
                <a:tc>
                  <a:txBody>
                    <a:bodyPr/>
                    <a:lstStyle/>
                    <a:p>
                      <a:pPr marR="3810" algn="ctr">
                        <a:lnSpc>
                          <a:spcPts val="1220"/>
                        </a:lnSpc>
                        <a:spcBef>
                          <a:spcPts val="455"/>
                        </a:spcBef>
                      </a:pPr>
                      <a:r>
                        <a:rPr sz="1400" b="1" dirty="0">
                          <a:latin typeface="Fira Sans" panose="020B0503050000020004" pitchFamily="34" charset="0"/>
                        </a:rPr>
                        <a:t>A-1</a:t>
                      </a:r>
                      <a:endParaRPr sz="14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455"/>
                        </a:spcBef>
                      </a:pPr>
                      <a:r>
                        <a:rPr sz="1400" dirty="0">
                          <a:latin typeface="Fira Sans" panose="020B0503050000020004" pitchFamily="34" charset="0"/>
                        </a:rPr>
                        <a:t>60,1</a:t>
                      </a:r>
                      <a:endParaRPr sz="14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455"/>
                        </a:spcBef>
                      </a:pPr>
                      <a:r>
                        <a:rPr lang="es-CL" sz="1400" dirty="0">
                          <a:latin typeface="Fira Sans" panose="020B0503050000020004" pitchFamily="34" charset="0"/>
                        </a:rPr>
                        <a:t>12</a:t>
                      </a:r>
                      <a:endParaRPr sz="14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785" marB="0"/>
                </a:tc>
                <a:extLst>
                  <a:ext uri="{0D108BD9-81ED-4DB2-BD59-A6C34878D82A}">
                    <a16:rowId xmlns:a16="http://schemas.microsoft.com/office/drawing/2014/main" val="2686842550"/>
                  </a:ext>
                </a:extLst>
              </a:tr>
              <a:tr h="240598">
                <a:tc>
                  <a:txBody>
                    <a:bodyPr/>
                    <a:lstStyle/>
                    <a:p>
                      <a:pPr marR="3810" algn="ctr">
                        <a:lnSpc>
                          <a:spcPts val="1220"/>
                        </a:lnSpc>
                        <a:spcBef>
                          <a:spcPts val="459"/>
                        </a:spcBef>
                      </a:pPr>
                      <a:r>
                        <a:rPr sz="1400" b="1" dirty="0">
                          <a:latin typeface="Fira Sans" panose="020B0503050000020004" pitchFamily="34" charset="0"/>
                        </a:rPr>
                        <a:t>A-2</a:t>
                      </a:r>
                      <a:endParaRPr sz="14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459"/>
                        </a:spcBef>
                      </a:pPr>
                      <a:r>
                        <a:rPr sz="1400" dirty="0">
                          <a:latin typeface="Fira Sans" panose="020B0503050000020004" pitchFamily="34" charset="0"/>
                        </a:rPr>
                        <a:t>80,3</a:t>
                      </a:r>
                      <a:endParaRPr sz="14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459"/>
                        </a:spcBef>
                      </a:pPr>
                      <a:r>
                        <a:rPr lang="es-CL" sz="1400" dirty="0">
                          <a:latin typeface="Fira Sans" panose="020B0503050000020004" pitchFamily="34" charset="0"/>
                        </a:rPr>
                        <a:t>12</a:t>
                      </a:r>
                      <a:endParaRPr sz="14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8419" marB="0"/>
                </a:tc>
                <a:extLst>
                  <a:ext uri="{0D108BD9-81ED-4DB2-BD59-A6C34878D82A}">
                    <a16:rowId xmlns:a16="http://schemas.microsoft.com/office/drawing/2014/main" val="4016992775"/>
                  </a:ext>
                </a:extLst>
              </a:tr>
              <a:tr h="240598">
                <a:tc>
                  <a:txBody>
                    <a:bodyPr/>
                    <a:lstStyle/>
                    <a:p>
                      <a:pPr marR="3810" algn="ctr">
                        <a:lnSpc>
                          <a:spcPts val="1220"/>
                        </a:lnSpc>
                        <a:spcBef>
                          <a:spcPts val="459"/>
                        </a:spcBef>
                      </a:pPr>
                      <a:r>
                        <a:rPr sz="1400" b="1" dirty="0">
                          <a:latin typeface="Fira Sans" panose="020B0503050000020004" pitchFamily="34" charset="0"/>
                        </a:rPr>
                        <a:t>A-3</a:t>
                      </a:r>
                      <a:endParaRPr sz="14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459"/>
                        </a:spcBef>
                      </a:pPr>
                      <a:r>
                        <a:rPr sz="1400" dirty="0">
                          <a:latin typeface="Fira Sans" panose="020B0503050000020004" pitchFamily="34" charset="0"/>
                        </a:rPr>
                        <a:t>67,5</a:t>
                      </a:r>
                      <a:endParaRPr sz="14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459"/>
                        </a:spcBef>
                      </a:pPr>
                      <a:r>
                        <a:rPr lang="es-CL" sz="1400" dirty="0">
                          <a:latin typeface="Fira Sans" panose="020B0503050000020004" pitchFamily="34" charset="0"/>
                        </a:rPr>
                        <a:t>12</a:t>
                      </a:r>
                      <a:endParaRPr sz="14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8419" marB="0"/>
                </a:tc>
                <a:extLst>
                  <a:ext uri="{0D108BD9-81ED-4DB2-BD59-A6C34878D82A}">
                    <a16:rowId xmlns:a16="http://schemas.microsoft.com/office/drawing/2014/main" val="1673274300"/>
                  </a:ext>
                </a:extLst>
              </a:tr>
              <a:tr h="240598">
                <a:tc>
                  <a:txBody>
                    <a:bodyPr/>
                    <a:lstStyle/>
                    <a:p>
                      <a:pPr marR="3810" algn="ctr">
                        <a:lnSpc>
                          <a:spcPts val="1220"/>
                        </a:lnSpc>
                        <a:spcBef>
                          <a:spcPts val="459"/>
                        </a:spcBef>
                      </a:pPr>
                      <a:r>
                        <a:rPr sz="1400" b="1" dirty="0">
                          <a:latin typeface="Fira Sans" panose="020B0503050000020004" pitchFamily="34" charset="0"/>
                        </a:rPr>
                        <a:t>B-1</a:t>
                      </a:r>
                      <a:endParaRPr sz="14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459"/>
                        </a:spcBef>
                      </a:pPr>
                      <a:r>
                        <a:rPr sz="1400" dirty="0">
                          <a:latin typeface="Fira Sans" panose="020B0503050000020004" pitchFamily="34" charset="0"/>
                        </a:rPr>
                        <a:t>65,4</a:t>
                      </a:r>
                      <a:endParaRPr sz="14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459"/>
                        </a:spcBef>
                      </a:pPr>
                      <a:r>
                        <a:rPr lang="es-CL" sz="1400" dirty="0">
                          <a:latin typeface="Fira Sans" panose="020B0503050000020004" pitchFamily="34" charset="0"/>
                        </a:rPr>
                        <a:t>12</a:t>
                      </a:r>
                      <a:endParaRPr sz="14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8419" marB="0"/>
                </a:tc>
                <a:extLst>
                  <a:ext uri="{0D108BD9-81ED-4DB2-BD59-A6C34878D82A}">
                    <a16:rowId xmlns:a16="http://schemas.microsoft.com/office/drawing/2014/main" val="2577805741"/>
                  </a:ext>
                </a:extLst>
              </a:tr>
              <a:tr h="240598">
                <a:tc>
                  <a:txBody>
                    <a:bodyPr/>
                    <a:lstStyle/>
                    <a:p>
                      <a:pPr marR="3810" algn="ctr">
                        <a:lnSpc>
                          <a:spcPts val="1220"/>
                        </a:lnSpc>
                        <a:spcBef>
                          <a:spcPts val="459"/>
                        </a:spcBef>
                      </a:pPr>
                      <a:r>
                        <a:rPr sz="1400" b="1" dirty="0">
                          <a:latin typeface="Fira Sans" panose="020B0503050000020004" pitchFamily="34" charset="0"/>
                        </a:rPr>
                        <a:t>B-2</a:t>
                      </a:r>
                      <a:endParaRPr sz="14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459"/>
                        </a:spcBef>
                      </a:pPr>
                      <a:r>
                        <a:rPr sz="1400" dirty="0">
                          <a:latin typeface="Fira Sans" panose="020B0503050000020004" pitchFamily="34" charset="0"/>
                        </a:rPr>
                        <a:t>85,3</a:t>
                      </a:r>
                      <a:endParaRPr sz="14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459"/>
                        </a:spcBef>
                      </a:pPr>
                      <a:r>
                        <a:rPr lang="es-CL" sz="1400" dirty="0">
                          <a:latin typeface="Fira Sans" panose="020B0503050000020004" pitchFamily="34" charset="0"/>
                        </a:rPr>
                        <a:t>12</a:t>
                      </a:r>
                      <a:endParaRPr sz="14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8419" marB="0"/>
                </a:tc>
                <a:extLst>
                  <a:ext uri="{0D108BD9-81ED-4DB2-BD59-A6C34878D82A}">
                    <a16:rowId xmlns:a16="http://schemas.microsoft.com/office/drawing/2014/main" val="1292507080"/>
                  </a:ext>
                </a:extLst>
              </a:tr>
              <a:tr h="241163">
                <a:tc>
                  <a:txBody>
                    <a:bodyPr/>
                    <a:lstStyle/>
                    <a:p>
                      <a:pPr marR="3810" algn="ctr">
                        <a:lnSpc>
                          <a:spcPts val="1220"/>
                        </a:lnSpc>
                        <a:spcBef>
                          <a:spcPts val="459"/>
                        </a:spcBef>
                      </a:pPr>
                      <a:r>
                        <a:rPr sz="1400" b="1" dirty="0">
                          <a:latin typeface="Fira Sans" panose="020B0503050000020004" pitchFamily="34" charset="0"/>
                        </a:rPr>
                        <a:t>B-3</a:t>
                      </a:r>
                      <a:endParaRPr sz="14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459"/>
                        </a:spcBef>
                      </a:pPr>
                      <a:r>
                        <a:rPr sz="1400" dirty="0">
                          <a:latin typeface="Fira Sans" panose="020B0503050000020004" pitchFamily="34" charset="0"/>
                        </a:rPr>
                        <a:t>98,9</a:t>
                      </a:r>
                      <a:endParaRPr sz="14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459"/>
                        </a:spcBef>
                      </a:pPr>
                      <a:r>
                        <a:rPr lang="es-CL" sz="1400" dirty="0">
                          <a:latin typeface="Fira Sans" panose="020B0503050000020004" pitchFamily="34" charset="0"/>
                        </a:rPr>
                        <a:t>12</a:t>
                      </a:r>
                      <a:endParaRPr sz="14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8419" marB="0"/>
                </a:tc>
                <a:extLst>
                  <a:ext uri="{0D108BD9-81ED-4DB2-BD59-A6C34878D82A}">
                    <a16:rowId xmlns:a16="http://schemas.microsoft.com/office/drawing/2014/main" val="1240458338"/>
                  </a:ext>
                </a:extLst>
              </a:tr>
              <a:tr h="240598">
                <a:tc>
                  <a:txBody>
                    <a:bodyPr/>
                    <a:lstStyle/>
                    <a:p>
                      <a:pPr marR="3810" algn="ctr">
                        <a:lnSpc>
                          <a:spcPts val="1220"/>
                        </a:lnSpc>
                        <a:spcBef>
                          <a:spcPts val="459"/>
                        </a:spcBef>
                      </a:pPr>
                      <a:r>
                        <a:rPr sz="1400" b="1" dirty="0">
                          <a:latin typeface="Fira Sans" panose="020B0503050000020004" pitchFamily="34" charset="0"/>
                        </a:rPr>
                        <a:t>C-1</a:t>
                      </a:r>
                      <a:endParaRPr sz="14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459"/>
                        </a:spcBef>
                      </a:pPr>
                      <a:r>
                        <a:rPr sz="1400" dirty="0">
                          <a:latin typeface="Fira Sans" panose="020B0503050000020004" pitchFamily="34" charset="0"/>
                        </a:rPr>
                        <a:t>48,7</a:t>
                      </a:r>
                      <a:endParaRPr sz="14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459"/>
                        </a:spcBef>
                      </a:pPr>
                      <a:r>
                        <a:rPr lang="es-CL" sz="1400" dirty="0">
                          <a:latin typeface="Fira Sans" panose="020B0503050000020004" pitchFamily="34" charset="0"/>
                        </a:rPr>
                        <a:t>12</a:t>
                      </a:r>
                      <a:endParaRPr sz="14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8419" marB="0"/>
                </a:tc>
                <a:extLst>
                  <a:ext uri="{0D108BD9-81ED-4DB2-BD59-A6C34878D82A}">
                    <a16:rowId xmlns:a16="http://schemas.microsoft.com/office/drawing/2014/main" val="2761510358"/>
                  </a:ext>
                </a:extLst>
              </a:tr>
              <a:tr h="240598">
                <a:tc>
                  <a:txBody>
                    <a:bodyPr/>
                    <a:lstStyle/>
                    <a:p>
                      <a:pPr marR="3810" algn="ctr">
                        <a:lnSpc>
                          <a:spcPts val="1220"/>
                        </a:lnSpc>
                        <a:spcBef>
                          <a:spcPts val="459"/>
                        </a:spcBef>
                      </a:pPr>
                      <a:r>
                        <a:rPr sz="1400" b="1" dirty="0">
                          <a:latin typeface="Fira Sans" panose="020B0503050000020004" pitchFamily="34" charset="0"/>
                        </a:rPr>
                        <a:t>C-2</a:t>
                      </a:r>
                      <a:endParaRPr sz="14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459"/>
                        </a:spcBef>
                      </a:pPr>
                      <a:r>
                        <a:rPr sz="1400" dirty="0">
                          <a:latin typeface="Fira Sans" panose="020B0503050000020004" pitchFamily="34" charset="0"/>
                        </a:rPr>
                        <a:t>40,2</a:t>
                      </a:r>
                      <a:endParaRPr sz="14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459"/>
                        </a:spcBef>
                      </a:pPr>
                      <a:r>
                        <a:rPr lang="es-CL" sz="1400" dirty="0">
                          <a:latin typeface="Fira Sans" panose="020B0503050000020004" pitchFamily="34" charset="0"/>
                        </a:rPr>
                        <a:t>12</a:t>
                      </a:r>
                      <a:endParaRPr sz="14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8419" marB="0"/>
                </a:tc>
                <a:extLst>
                  <a:ext uri="{0D108BD9-81ED-4DB2-BD59-A6C34878D82A}">
                    <a16:rowId xmlns:a16="http://schemas.microsoft.com/office/drawing/2014/main" val="1164686212"/>
                  </a:ext>
                </a:extLst>
              </a:tr>
              <a:tr h="241163">
                <a:tc>
                  <a:txBody>
                    <a:bodyPr/>
                    <a:lstStyle/>
                    <a:p>
                      <a:pPr marR="3810" algn="ctr">
                        <a:lnSpc>
                          <a:spcPts val="1220"/>
                        </a:lnSpc>
                        <a:spcBef>
                          <a:spcPts val="459"/>
                        </a:spcBef>
                      </a:pPr>
                      <a:r>
                        <a:rPr sz="1400" b="1" dirty="0">
                          <a:latin typeface="Fira Sans" panose="020B0503050000020004" pitchFamily="34" charset="0"/>
                        </a:rPr>
                        <a:t>C-3</a:t>
                      </a:r>
                      <a:endParaRPr sz="14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459"/>
                        </a:spcBef>
                      </a:pPr>
                      <a:r>
                        <a:rPr sz="1400" dirty="0">
                          <a:latin typeface="Fira Sans" panose="020B0503050000020004" pitchFamily="34" charset="0"/>
                        </a:rPr>
                        <a:t>105</a:t>
                      </a:r>
                      <a:endParaRPr sz="14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459"/>
                        </a:spcBef>
                      </a:pPr>
                      <a:r>
                        <a:rPr lang="es-CL" sz="1400" dirty="0">
                          <a:latin typeface="Fira Sans" panose="020B0503050000020004" pitchFamily="34" charset="0"/>
                        </a:rPr>
                        <a:t>12</a:t>
                      </a:r>
                      <a:endParaRPr sz="14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8419" marB="0"/>
                </a:tc>
                <a:extLst>
                  <a:ext uri="{0D108BD9-81ED-4DB2-BD59-A6C34878D82A}">
                    <a16:rowId xmlns:a16="http://schemas.microsoft.com/office/drawing/2014/main" val="2301142596"/>
                  </a:ext>
                </a:extLst>
              </a:tr>
              <a:tr h="241163">
                <a:tc>
                  <a:txBody>
                    <a:bodyPr/>
                    <a:lstStyle/>
                    <a:p>
                      <a:pPr marR="3810" algn="ctr">
                        <a:lnSpc>
                          <a:spcPts val="1215"/>
                        </a:lnSpc>
                        <a:spcBef>
                          <a:spcPts val="464"/>
                        </a:spcBef>
                      </a:pPr>
                      <a:r>
                        <a:rPr sz="1400" b="1" spc="-5" dirty="0">
                          <a:latin typeface="Fira Sans" panose="020B0503050000020004" pitchFamily="34" charset="0"/>
                        </a:rPr>
                        <a:t>D-1</a:t>
                      </a:r>
                      <a:endParaRPr sz="14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905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15"/>
                        </a:lnSpc>
                        <a:spcBef>
                          <a:spcPts val="464"/>
                        </a:spcBef>
                      </a:pPr>
                      <a:r>
                        <a:rPr sz="1400" dirty="0">
                          <a:latin typeface="Fira Sans" panose="020B0503050000020004" pitchFamily="34" charset="0"/>
                        </a:rPr>
                        <a:t>153</a:t>
                      </a:r>
                      <a:endParaRPr sz="14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905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15"/>
                        </a:lnSpc>
                        <a:spcBef>
                          <a:spcPts val="464"/>
                        </a:spcBef>
                      </a:pPr>
                      <a:r>
                        <a:rPr lang="es-CL" sz="1400" dirty="0">
                          <a:latin typeface="Fira Sans" panose="020B0503050000020004" pitchFamily="34" charset="0"/>
                        </a:rPr>
                        <a:t>12</a:t>
                      </a:r>
                      <a:endParaRPr sz="14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9054" marB="0"/>
                </a:tc>
                <a:extLst>
                  <a:ext uri="{0D108BD9-81ED-4DB2-BD59-A6C34878D82A}">
                    <a16:rowId xmlns:a16="http://schemas.microsoft.com/office/drawing/2014/main" val="2845387296"/>
                  </a:ext>
                </a:extLst>
              </a:tr>
              <a:tr h="241163">
                <a:tc>
                  <a:txBody>
                    <a:bodyPr/>
                    <a:lstStyle/>
                    <a:p>
                      <a:pPr marR="3810" algn="ctr">
                        <a:lnSpc>
                          <a:spcPts val="1215"/>
                        </a:lnSpc>
                        <a:spcBef>
                          <a:spcPts val="459"/>
                        </a:spcBef>
                      </a:pPr>
                      <a:r>
                        <a:rPr sz="1400" b="1" spc="-5" dirty="0">
                          <a:latin typeface="Fira Sans" panose="020B0503050000020004" pitchFamily="34" charset="0"/>
                        </a:rPr>
                        <a:t>D-2</a:t>
                      </a:r>
                      <a:endParaRPr sz="14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15"/>
                        </a:lnSpc>
                        <a:spcBef>
                          <a:spcPts val="459"/>
                        </a:spcBef>
                      </a:pPr>
                      <a:r>
                        <a:rPr sz="1400" dirty="0">
                          <a:latin typeface="Fira Sans" panose="020B0503050000020004" pitchFamily="34" charset="0"/>
                        </a:rPr>
                        <a:t>97,5</a:t>
                      </a:r>
                      <a:endParaRPr sz="14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15"/>
                        </a:lnSpc>
                        <a:spcBef>
                          <a:spcPts val="459"/>
                        </a:spcBef>
                      </a:pPr>
                      <a:r>
                        <a:rPr lang="es-CL" sz="1400" dirty="0">
                          <a:latin typeface="Fira Sans" panose="020B0503050000020004" pitchFamily="34" charset="0"/>
                        </a:rPr>
                        <a:t>12</a:t>
                      </a:r>
                      <a:endParaRPr sz="14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8419" marB="0"/>
                </a:tc>
                <a:extLst>
                  <a:ext uri="{0D108BD9-81ED-4DB2-BD59-A6C34878D82A}">
                    <a16:rowId xmlns:a16="http://schemas.microsoft.com/office/drawing/2014/main" val="1607069107"/>
                  </a:ext>
                </a:extLst>
              </a:tr>
              <a:tr h="241163">
                <a:tc>
                  <a:txBody>
                    <a:bodyPr/>
                    <a:lstStyle/>
                    <a:p>
                      <a:pPr marR="3810" algn="ctr">
                        <a:lnSpc>
                          <a:spcPts val="1215"/>
                        </a:lnSpc>
                        <a:spcBef>
                          <a:spcPts val="465"/>
                        </a:spcBef>
                      </a:pPr>
                      <a:r>
                        <a:rPr sz="1400" b="1" spc="-5" dirty="0">
                          <a:latin typeface="Fira Sans" panose="020B0503050000020004" pitchFamily="34" charset="0"/>
                        </a:rPr>
                        <a:t>D-3</a:t>
                      </a:r>
                      <a:endParaRPr sz="14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90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15"/>
                        </a:lnSpc>
                        <a:spcBef>
                          <a:spcPts val="465"/>
                        </a:spcBef>
                      </a:pPr>
                      <a:r>
                        <a:rPr sz="1400" dirty="0">
                          <a:latin typeface="Fira Sans" panose="020B0503050000020004" pitchFamily="34" charset="0"/>
                        </a:rPr>
                        <a:t>116</a:t>
                      </a:r>
                      <a:endParaRPr sz="14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90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15"/>
                        </a:lnSpc>
                        <a:spcBef>
                          <a:spcPts val="465"/>
                        </a:spcBef>
                      </a:pPr>
                      <a:r>
                        <a:rPr lang="es-CL" sz="1400" dirty="0">
                          <a:latin typeface="Fira Sans" panose="020B0503050000020004" pitchFamily="34" charset="0"/>
                        </a:rPr>
                        <a:t>12</a:t>
                      </a:r>
                      <a:endParaRPr sz="14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9055" marB="0"/>
                </a:tc>
                <a:extLst>
                  <a:ext uri="{0D108BD9-81ED-4DB2-BD59-A6C34878D82A}">
                    <a16:rowId xmlns:a16="http://schemas.microsoft.com/office/drawing/2014/main" val="1280131201"/>
                  </a:ext>
                </a:extLst>
              </a:tr>
            </a:tbl>
          </a:graphicData>
        </a:graphic>
      </p:graphicFrame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0ADD8296-E5DB-0298-151A-6918660817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0368828"/>
              </p:ext>
            </p:extLst>
          </p:nvPr>
        </p:nvGraphicFramePr>
        <p:xfrm>
          <a:off x="2935225" y="853549"/>
          <a:ext cx="5913212" cy="3970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" name="Imagen 1" descr="Forma&#10;&#10;Descripción generada automáticamente">
            <a:extLst>
              <a:ext uri="{FF2B5EF4-FFF2-40B4-BE49-F238E27FC236}">
                <a16:creationId xmlns:a16="http://schemas.microsoft.com/office/drawing/2014/main" id="{9563053A-77FE-C5E5-0710-B00ADC9C2B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621" y="50949"/>
            <a:ext cx="2126836" cy="751233"/>
          </a:xfrm>
          <a:prstGeom prst="rect">
            <a:avLst/>
          </a:prstGeom>
        </p:spPr>
      </p:pic>
      <p:grpSp>
        <p:nvGrpSpPr>
          <p:cNvPr id="3" name="object 2">
            <a:extLst>
              <a:ext uri="{FF2B5EF4-FFF2-40B4-BE49-F238E27FC236}">
                <a16:creationId xmlns:a16="http://schemas.microsoft.com/office/drawing/2014/main" id="{65371AB3-2097-D682-1589-F7413D2436B9}"/>
              </a:ext>
            </a:extLst>
          </p:cNvPr>
          <p:cNvGrpSpPr/>
          <p:nvPr/>
        </p:nvGrpSpPr>
        <p:grpSpPr>
          <a:xfrm>
            <a:off x="8175902" y="50949"/>
            <a:ext cx="824149" cy="650668"/>
            <a:chOff x="9630156" y="5519928"/>
            <a:chExt cx="1583690" cy="1123315"/>
          </a:xfrm>
        </p:grpSpPr>
        <p:pic>
          <p:nvPicPr>
            <p:cNvPr id="5" name="object 3">
              <a:extLst>
                <a:ext uri="{FF2B5EF4-FFF2-40B4-BE49-F238E27FC236}">
                  <a16:creationId xmlns:a16="http://schemas.microsoft.com/office/drawing/2014/main" id="{4650BDC8-0BBD-3930-E8A4-C0AD6E77932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65208" y="5576316"/>
              <a:ext cx="601980" cy="601980"/>
            </a:xfrm>
            <a:prstGeom prst="rect">
              <a:avLst/>
            </a:prstGeom>
          </p:spPr>
        </p:pic>
        <p:pic>
          <p:nvPicPr>
            <p:cNvPr id="6" name="object 4">
              <a:extLst>
                <a:ext uri="{FF2B5EF4-FFF2-40B4-BE49-F238E27FC236}">
                  <a16:creationId xmlns:a16="http://schemas.microsoft.com/office/drawing/2014/main" id="{0327B66D-19E4-9CD1-4CC3-9B6284306D1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30156" y="5519928"/>
              <a:ext cx="694944" cy="716280"/>
            </a:xfrm>
            <a:prstGeom prst="rect">
              <a:avLst/>
            </a:prstGeom>
          </p:spPr>
        </p:pic>
        <p:pic>
          <p:nvPicPr>
            <p:cNvPr id="14" name="object 5">
              <a:extLst>
                <a:ext uri="{FF2B5EF4-FFF2-40B4-BE49-F238E27FC236}">
                  <a16:creationId xmlns:a16="http://schemas.microsoft.com/office/drawing/2014/main" id="{9FD8CEF8-C156-0CA6-F830-39F49D931E86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33660" y="5576316"/>
              <a:ext cx="979931" cy="1066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1059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8340CA0-F897-E526-30F1-E0BF73CC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943" y="159511"/>
            <a:ext cx="540814" cy="542570"/>
          </a:xfrm>
          <a:prstGeom prst="rect">
            <a:avLst/>
          </a:prstGeom>
        </p:spPr>
      </p:pic>
      <p:sp>
        <p:nvSpPr>
          <p:cNvPr id="5" name="Rectángulo: esquinas superiores redondeadas 4">
            <a:extLst>
              <a:ext uri="{FF2B5EF4-FFF2-40B4-BE49-F238E27FC236}">
                <a16:creationId xmlns:a16="http://schemas.microsoft.com/office/drawing/2014/main" id="{DC59F380-4952-B92A-7CB8-F037C040F0BC}"/>
              </a:ext>
            </a:extLst>
          </p:cNvPr>
          <p:cNvSpPr/>
          <p:nvPr/>
        </p:nvSpPr>
        <p:spPr>
          <a:xfrm>
            <a:off x="8155393" y="4857484"/>
            <a:ext cx="844658" cy="277032"/>
          </a:xfrm>
          <a:prstGeom prst="round2Same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>
                <a:latin typeface="Fira Sans" panose="020B0503050000020004" pitchFamily="34" charset="0"/>
              </a:rPr>
              <a:t>Pág. 09</a:t>
            </a:r>
          </a:p>
        </p:txBody>
      </p:sp>
      <p:sp>
        <p:nvSpPr>
          <p:cNvPr id="6" name="Rectángulo: una sola esquina redondeada 5">
            <a:extLst>
              <a:ext uri="{FF2B5EF4-FFF2-40B4-BE49-F238E27FC236}">
                <a16:creationId xmlns:a16="http://schemas.microsoft.com/office/drawing/2014/main" id="{9EEDA389-FA3B-A4BD-F012-28D6CD450DEC}"/>
              </a:ext>
            </a:extLst>
          </p:cNvPr>
          <p:cNvSpPr/>
          <p:nvPr/>
        </p:nvSpPr>
        <p:spPr>
          <a:xfrm>
            <a:off x="-4068" y="853549"/>
            <a:ext cx="2544526" cy="393814"/>
          </a:xfrm>
          <a:prstGeom prst="round1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i="1" dirty="0">
                <a:latin typeface="Fira Sans" panose="020B0503050000020004" pitchFamily="34" charset="0"/>
                <a:cs typeface="Farsi Simple Bold" panose="02010400000000000000" pitchFamily="2" charset="-78"/>
              </a:rPr>
              <a:t>CADMIO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4A175F4-5D89-6D57-2B92-9FB3EE3417B4}"/>
              </a:ext>
            </a:extLst>
          </p:cNvPr>
          <p:cNvSpPr txBox="1"/>
          <p:nvPr/>
        </p:nvSpPr>
        <p:spPr>
          <a:xfrm>
            <a:off x="4355557" y="166945"/>
            <a:ext cx="4417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dirty="0">
                <a:latin typeface="Fira Sans" panose="020B0503050000020004" pitchFamily="34" charset="0"/>
                <a:cs typeface="Farsi Simple Bold" panose="02010400000000000000" pitchFamily="2" charset="-78"/>
              </a:rPr>
              <a:t>Fuente: </a:t>
            </a:r>
            <a:r>
              <a:rPr lang="es-MX" sz="1050" i="1" dirty="0">
                <a:latin typeface="Fira Sans" panose="020B0503050000020004" pitchFamily="34" charset="0"/>
                <a:cs typeface="Farsi Simple Bold" panose="02010400000000000000" pitchFamily="2" charset="-78"/>
              </a:rPr>
              <a:t>Analítica Servicios de Ingeniería </a:t>
            </a:r>
            <a:r>
              <a:rPr lang="es-MX" sz="1050" i="1" dirty="0" err="1">
                <a:latin typeface="Fira Sans" panose="020B0503050000020004" pitchFamily="34" charset="0"/>
                <a:cs typeface="Farsi Simple Bold" panose="02010400000000000000" pitchFamily="2" charset="-78"/>
              </a:rPr>
              <a:t>SpA</a:t>
            </a:r>
            <a:endParaRPr lang="es-MX" sz="1050" i="1" dirty="0">
              <a:latin typeface="Fira Sans" panose="020B0503050000020004" pitchFamily="34" charset="0"/>
              <a:cs typeface="Farsi Simple Bold" panose="02010400000000000000" pitchFamily="2" charset="-78"/>
            </a:endParaRPr>
          </a:p>
        </p:txBody>
      </p:sp>
      <p:grpSp>
        <p:nvGrpSpPr>
          <p:cNvPr id="8" name="object 2">
            <a:extLst>
              <a:ext uri="{FF2B5EF4-FFF2-40B4-BE49-F238E27FC236}">
                <a16:creationId xmlns:a16="http://schemas.microsoft.com/office/drawing/2014/main" id="{58F241E0-D2E2-37DD-1237-314D507210D9}"/>
              </a:ext>
            </a:extLst>
          </p:cNvPr>
          <p:cNvGrpSpPr/>
          <p:nvPr/>
        </p:nvGrpSpPr>
        <p:grpSpPr>
          <a:xfrm>
            <a:off x="8203614" y="45214"/>
            <a:ext cx="824149" cy="650668"/>
            <a:chOff x="9630156" y="5519928"/>
            <a:chExt cx="1583690" cy="1123315"/>
          </a:xfrm>
        </p:grpSpPr>
        <p:pic>
          <p:nvPicPr>
            <p:cNvPr id="9" name="object 3">
              <a:extLst>
                <a:ext uri="{FF2B5EF4-FFF2-40B4-BE49-F238E27FC236}">
                  <a16:creationId xmlns:a16="http://schemas.microsoft.com/office/drawing/2014/main" id="{239658C1-7C1B-25B3-D3A9-A7126C341F2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65208" y="5576316"/>
              <a:ext cx="601980" cy="601980"/>
            </a:xfrm>
            <a:prstGeom prst="rect">
              <a:avLst/>
            </a:prstGeom>
          </p:spPr>
        </p:pic>
        <p:pic>
          <p:nvPicPr>
            <p:cNvPr id="10" name="object 4">
              <a:extLst>
                <a:ext uri="{FF2B5EF4-FFF2-40B4-BE49-F238E27FC236}">
                  <a16:creationId xmlns:a16="http://schemas.microsoft.com/office/drawing/2014/main" id="{B114061B-BFA7-4294-8F89-ABBA308B73C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30156" y="5519928"/>
              <a:ext cx="694944" cy="716280"/>
            </a:xfrm>
            <a:prstGeom prst="rect">
              <a:avLst/>
            </a:prstGeom>
          </p:spPr>
        </p:pic>
        <p:pic>
          <p:nvPicPr>
            <p:cNvPr id="11" name="object 5">
              <a:extLst>
                <a:ext uri="{FF2B5EF4-FFF2-40B4-BE49-F238E27FC236}">
                  <a16:creationId xmlns:a16="http://schemas.microsoft.com/office/drawing/2014/main" id="{E20809DB-3D31-FD66-AC7E-97AACD11C6E5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33660" y="5576316"/>
              <a:ext cx="979931" cy="1066800"/>
            </a:xfrm>
            <a:prstGeom prst="rect">
              <a:avLst/>
            </a:prstGeom>
          </p:spPr>
        </p:pic>
      </p:grpSp>
      <p:graphicFrame>
        <p:nvGraphicFramePr>
          <p:cNvPr id="12" name="object 8">
            <a:extLst>
              <a:ext uri="{FF2B5EF4-FFF2-40B4-BE49-F238E27FC236}">
                <a16:creationId xmlns:a16="http://schemas.microsoft.com/office/drawing/2014/main" id="{4E611DED-2388-D81F-FAE4-85A69CC49D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604830"/>
              </p:ext>
            </p:extLst>
          </p:nvPr>
        </p:nvGraphicFramePr>
        <p:xfrm>
          <a:off x="141129" y="1371020"/>
          <a:ext cx="2399328" cy="3379767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023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80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8042">
                  <a:extLst>
                    <a:ext uri="{9D8B030D-6E8A-4147-A177-3AD203B41FA5}">
                      <a16:colId xmlns:a16="http://schemas.microsoft.com/office/drawing/2014/main" val="1537742733"/>
                    </a:ext>
                  </a:extLst>
                </a:gridCol>
              </a:tblGrid>
              <a:tr h="502825"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es-CL" sz="1200" b="1" dirty="0">
                          <a:latin typeface="Fira Sans" panose="020B0503050000020004" pitchFamily="34" charset="0"/>
                        </a:rPr>
                        <a:t>ESTRATOS </a:t>
                      </a:r>
                      <a:endParaRPr lang="es-CL" sz="12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2667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235"/>
                        </a:lnSpc>
                        <a:spcBef>
                          <a:spcPts val="445"/>
                        </a:spcBef>
                      </a:pPr>
                      <a:r>
                        <a:rPr lang="es-MX" sz="1200" b="1" dirty="0">
                          <a:latin typeface="Fira Sans" panose="020B0503050000020004" pitchFamily="34" charset="0"/>
                        </a:rPr>
                        <a:t>CADMIO</a:t>
                      </a:r>
                      <a:endParaRPr lang="es-MX" sz="12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6515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235"/>
                        </a:lnSpc>
                        <a:spcBef>
                          <a:spcPts val="445"/>
                        </a:spcBef>
                      </a:pPr>
                      <a:r>
                        <a:rPr lang="es-CL" sz="1200" dirty="0">
                          <a:latin typeface="Fira Sans" panose="020B0503050000020004" pitchFamily="34" charset="0"/>
                        </a:rPr>
                        <a:t>LIMITE CANADÁ</a:t>
                      </a:r>
                      <a:endParaRPr lang="es-CL" sz="12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651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9511">
                <a:tc>
                  <a:txBody>
                    <a:bodyPr/>
                    <a:lstStyle/>
                    <a:p>
                      <a:pPr marR="3810" algn="ctr">
                        <a:lnSpc>
                          <a:spcPts val="1220"/>
                        </a:lnSpc>
                        <a:spcBef>
                          <a:spcPts val="455"/>
                        </a:spcBef>
                      </a:pPr>
                      <a:r>
                        <a:rPr sz="1400" b="1" dirty="0">
                          <a:latin typeface="Fira Sans" panose="020B0503050000020004" pitchFamily="34" charset="0"/>
                        </a:rPr>
                        <a:t>A-1</a:t>
                      </a:r>
                      <a:endParaRPr sz="14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235"/>
                        </a:lnSpc>
                        <a:spcBef>
                          <a:spcPts val="445"/>
                        </a:spcBef>
                      </a:pPr>
                      <a:r>
                        <a:rPr sz="1400" dirty="0">
                          <a:latin typeface="Fira Sans" panose="020B0503050000020004" pitchFamily="34" charset="0"/>
                        </a:rPr>
                        <a:t>2,8</a:t>
                      </a:r>
                      <a:endParaRPr sz="14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235"/>
                        </a:lnSpc>
                        <a:spcBef>
                          <a:spcPts val="445"/>
                        </a:spcBef>
                      </a:pPr>
                      <a:r>
                        <a:rPr lang="es-CL" sz="1400" dirty="0">
                          <a:latin typeface="Fira Sans" panose="020B0503050000020004" pitchFamily="34" charset="0"/>
                          <a:cs typeface="Calibri"/>
                        </a:rPr>
                        <a:t>10</a:t>
                      </a:r>
                      <a:endParaRPr sz="14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651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9511">
                <a:tc>
                  <a:txBody>
                    <a:bodyPr/>
                    <a:lstStyle/>
                    <a:p>
                      <a:pPr marR="3810" algn="ctr">
                        <a:lnSpc>
                          <a:spcPts val="1220"/>
                        </a:lnSpc>
                        <a:spcBef>
                          <a:spcPts val="459"/>
                        </a:spcBef>
                      </a:pPr>
                      <a:r>
                        <a:rPr sz="1400" b="1" dirty="0">
                          <a:latin typeface="Fira Sans" panose="020B0503050000020004" pitchFamily="34" charset="0"/>
                        </a:rPr>
                        <a:t>A-2</a:t>
                      </a:r>
                      <a:endParaRPr sz="14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230"/>
                        </a:lnSpc>
                        <a:spcBef>
                          <a:spcPts val="450"/>
                        </a:spcBef>
                      </a:pPr>
                      <a:r>
                        <a:rPr sz="1400" dirty="0">
                          <a:latin typeface="Fira Sans" panose="020B0503050000020004" pitchFamily="34" charset="0"/>
                        </a:rPr>
                        <a:t>2,3</a:t>
                      </a:r>
                      <a:endParaRPr sz="14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 marL="0" marR="635" lvl="0" indent="0" algn="ctr" defTabSz="914400" rtl="0" eaLnBrk="1" fontAlgn="auto" latinLnBrk="0" hangingPunct="1">
                        <a:lnSpc>
                          <a:spcPts val="1235"/>
                        </a:lnSpc>
                        <a:spcBef>
                          <a:spcPts val="44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s-CL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ira Sans" panose="020B0503050000020004" pitchFamily="34" charset="0"/>
                          <a:ea typeface="+mn-ea"/>
                          <a:cs typeface="Calibri"/>
                          <a:sym typeface="Arial"/>
                        </a:rPr>
                        <a:t>10</a:t>
                      </a:r>
                      <a:endParaRPr kumimoji="0" lang="es-CL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Fira Sans" panose="020B0503050000020004" pitchFamily="34" charset="0"/>
                        <a:ea typeface="+mn-ea"/>
                        <a:cs typeface="Calibri"/>
                        <a:sym typeface="Arial"/>
                      </a:endParaRPr>
                    </a:p>
                  </a:txBody>
                  <a:tcPr marL="0" marR="0" marT="5715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9511">
                <a:tc>
                  <a:txBody>
                    <a:bodyPr/>
                    <a:lstStyle/>
                    <a:p>
                      <a:pPr marR="3810" algn="ctr">
                        <a:lnSpc>
                          <a:spcPts val="1220"/>
                        </a:lnSpc>
                        <a:spcBef>
                          <a:spcPts val="459"/>
                        </a:spcBef>
                      </a:pPr>
                      <a:r>
                        <a:rPr sz="1400" b="1" dirty="0">
                          <a:latin typeface="Fira Sans" panose="020B0503050000020004" pitchFamily="34" charset="0"/>
                        </a:rPr>
                        <a:t>A-3</a:t>
                      </a:r>
                      <a:endParaRPr sz="14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235"/>
                        </a:lnSpc>
                        <a:spcBef>
                          <a:spcPts val="450"/>
                        </a:spcBef>
                      </a:pPr>
                      <a:r>
                        <a:rPr sz="1400" dirty="0">
                          <a:latin typeface="Fira Sans" panose="020B0503050000020004" pitchFamily="34" charset="0"/>
                        </a:rPr>
                        <a:t>3</a:t>
                      </a:r>
                      <a:endParaRPr sz="14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 marL="0" marR="635" lvl="0" indent="0" algn="ctr" defTabSz="914400" rtl="0" eaLnBrk="1" fontAlgn="auto" latinLnBrk="0" hangingPunct="1">
                        <a:lnSpc>
                          <a:spcPts val="1235"/>
                        </a:lnSpc>
                        <a:spcBef>
                          <a:spcPts val="44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s-CL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ira Sans" panose="020B0503050000020004" pitchFamily="34" charset="0"/>
                          <a:ea typeface="+mn-ea"/>
                          <a:cs typeface="Calibri"/>
                          <a:sym typeface="Arial"/>
                        </a:rPr>
                        <a:t>10</a:t>
                      </a:r>
                      <a:endParaRPr kumimoji="0" lang="es-CL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Fira Sans" panose="020B0503050000020004" pitchFamily="34" charset="0"/>
                        <a:ea typeface="+mn-ea"/>
                        <a:cs typeface="Calibri"/>
                        <a:sym typeface="Arial"/>
                      </a:endParaRPr>
                    </a:p>
                  </a:txBody>
                  <a:tcPr marL="0" marR="0" marT="5715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9511">
                <a:tc>
                  <a:txBody>
                    <a:bodyPr/>
                    <a:lstStyle/>
                    <a:p>
                      <a:pPr marR="3810" algn="ctr">
                        <a:lnSpc>
                          <a:spcPts val="1220"/>
                        </a:lnSpc>
                        <a:spcBef>
                          <a:spcPts val="459"/>
                        </a:spcBef>
                      </a:pPr>
                      <a:r>
                        <a:rPr sz="1400" b="1" dirty="0">
                          <a:latin typeface="Fira Sans" panose="020B0503050000020004" pitchFamily="34" charset="0"/>
                        </a:rPr>
                        <a:t>B-1</a:t>
                      </a:r>
                      <a:endParaRPr sz="14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235"/>
                        </a:lnSpc>
                        <a:spcBef>
                          <a:spcPts val="445"/>
                        </a:spcBef>
                      </a:pPr>
                      <a:r>
                        <a:rPr sz="1400" dirty="0">
                          <a:latin typeface="Fira Sans" panose="020B0503050000020004" pitchFamily="34" charset="0"/>
                        </a:rPr>
                        <a:t>1,8</a:t>
                      </a:r>
                      <a:endParaRPr sz="14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marL="0" marR="635" lvl="0" indent="0" algn="ctr" defTabSz="914400" rtl="0" eaLnBrk="1" fontAlgn="auto" latinLnBrk="0" hangingPunct="1">
                        <a:lnSpc>
                          <a:spcPts val="1235"/>
                        </a:lnSpc>
                        <a:spcBef>
                          <a:spcPts val="44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s-CL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ira Sans" panose="020B0503050000020004" pitchFamily="34" charset="0"/>
                          <a:ea typeface="+mn-ea"/>
                          <a:cs typeface="Calibri"/>
                          <a:sym typeface="Arial"/>
                        </a:rPr>
                        <a:t>10</a:t>
                      </a:r>
                      <a:endParaRPr kumimoji="0" lang="es-CL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Fira Sans" panose="020B0503050000020004" pitchFamily="34" charset="0"/>
                        <a:ea typeface="+mn-ea"/>
                        <a:cs typeface="Calibri"/>
                        <a:sym typeface="Arial"/>
                      </a:endParaRPr>
                    </a:p>
                  </a:txBody>
                  <a:tcPr marL="0" marR="0" marT="56515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9511">
                <a:tc>
                  <a:txBody>
                    <a:bodyPr/>
                    <a:lstStyle/>
                    <a:p>
                      <a:pPr marR="3810" algn="ctr">
                        <a:lnSpc>
                          <a:spcPts val="1220"/>
                        </a:lnSpc>
                        <a:spcBef>
                          <a:spcPts val="459"/>
                        </a:spcBef>
                      </a:pPr>
                      <a:r>
                        <a:rPr sz="1400" b="1" dirty="0">
                          <a:latin typeface="Fira Sans" panose="020B0503050000020004" pitchFamily="34" charset="0"/>
                        </a:rPr>
                        <a:t>B-2</a:t>
                      </a:r>
                      <a:endParaRPr sz="14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230"/>
                        </a:lnSpc>
                        <a:spcBef>
                          <a:spcPts val="450"/>
                        </a:spcBef>
                      </a:pPr>
                      <a:r>
                        <a:rPr sz="1400" dirty="0">
                          <a:latin typeface="Fira Sans" panose="020B0503050000020004" pitchFamily="34" charset="0"/>
                        </a:rPr>
                        <a:t>2,4</a:t>
                      </a:r>
                      <a:endParaRPr sz="14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 marL="0" marR="635" lvl="0" indent="0" algn="ctr" defTabSz="914400" rtl="0" eaLnBrk="1" fontAlgn="auto" latinLnBrk="0" hangingPunct="1">
                        <a:lnSpc>
                          <a:spcPts val="1235"/>
                        </a:lnSpc>
                        <a:spcBef>
                          <a:spcPts val="44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s-CL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ira Sans" panose="020B0503050000020004" pitchFamily="34" charset="0"/>
                          <a:ea typeface="+mn-ea"/>
                          <a:cs typeface="Calibri"/>
                          <a:sym typeface="Arial"/>
                        </a:rPr>
                        <a:t>10</a:t>
                      </a:r>
                      <a:endParaRPr kumimoji="0" lang="es-CL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Fira Sans" panose="020B0503050000020004" pitchFamily="34" charset="0"/>
                        <a:ea typeface="+mn-ea"/>
                        <a:cs typeface="Calibri"/>
                        <a:sym typeface="Arial"/>
                      </a:endParaRPr>
                    </a:p>
                  </a:txBody>
                  <a:tcPr marL="0" marR="0" marT="5715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0073">
                <a:tc>
                  <a:txBody>
                    <a:bodyPr/>
                    <a:lstStyle/>
                    <a:p>
                      <a:pPr marR="3810" algn="ctr">
                        <a:lnSpc>
                          <a:spcPts val="1220"/>
                        </a:lnSpc>
                        <a:spcBef>
                          <a:spcPts val="459"/>
                        </a:spcBef>
                      </a:pPr>
                      <a:r>
                        <a:rPr sz="1400" b="1" dirty="0">
                          <a:latin typeface="Fira Sans" panose="020B0503050000020004" pitchFamily="34" charset="0"/>
                        </a:rPr>
                        <a:t>B-3</a:t>
                      </a:r>
                      <a:endParaRPr sz="14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230"/>
                        </a:lnSpc>
                        <a:spcBef>
                          <a:spcPts val="450"/>
                        </a:spcBef>
                      </a:pPr>
                      <a:r>
                        <a:rPr sz="1400" dirty="0">
                          <a:latin typeface="Fira Sans" panose="020B0503050000020004" pitchFamily="34" charset="0"/>
                        </a:rPr>
                        <a:t>2,4</a:t>
                      </a:r>
                      <a:endParaRPr sz="14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 marL="0" marR="635" lvl="0" indent="0" algn="ctr" defTabSz="914400" rtl="0" eaLnBrk="1" fontAlgn="auto" latinLnBrk="0" hangingPunct="1">
                        <a:lnSpc>
                          <a:spcPts val="1235"/>
                        </a:lnSpc>
                        <a:spcBef>
                          <a:spcPts val="44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s-CL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ira Sans" panose="020B0503050000020004" pitchFamily="34" charset="0"/>
                          <a:ea typeface="+mn-ea"/>
                          <a:cs typeface="Calibri"/>
                          <a:sym typeface="Arial"/>
                        </a:rPr>
                        <a:t>10</a:t>
                      </a:r>
                      <a:endParaRPr kumimoji="0" lang="es-CL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Fira Sans" panose="020B0503050000020004" pitchFamily="34" charset="0"/>
                        <a:ea typeface="+mn-ea"/>
                        <a:cs typeface="Calibri"/>
                        <a:sym typeface="Arial"/>
                      </a:endParaRPr>
                    </a:p>
                  </a:txBody>
                  <a:tcPr marL="0" marR="0" marT="5715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9511">
                <a:tc>
                  <a:txBody>
                    <a:bodyPr/>
                    <a:lstStyle/>
                    <a:p>
                      <a:pPr marR="3810" algn="ctr">
                        <a:lnSpc>
                          <a:spcPts val="1220"/>
                        </a:lnSpc>
                        <a:spcBef>
                          <a:spcPts val="459"/>
                        </a:spcBef>
                      </a:pPr>
                      <a:r>
                        <a:rPr sz="1400" b="1" dirty="0">
                          <a:latin typeface="Fira Sans" panose="020B0503050000020004" pitchFamily="34" charset="0"/>
                        </a:rPr>
                        <a:t>C-1</a:t>
                      </a:r>
                      <a:endParaRPr sz="14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230"/>
                        </a:lnSpc>
                        <a:spcBef>
                          <a:spcPts val="450"/>
                        </a:spcBef>
                      </a:pPr>
                      <a:r>
                        <a:rPr sz="1400" dirty="0">
                          <a:latin typeface="Fira Sans" panose="020B0503050000020004" pitchFamily="34" charset="0"/>
                        </a:rPr>
                        <a:t>1,1</a:t>
                      </a:r>
                      <a:endParaRPr sz="14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 marL="0" marR="635" lvl="0" indent="0" algn="ctr" defTabSz="914400" rtl="0" eaLnBrk="1" fontAlgn="auto" latinLnBrk="0" hangingPunct="1">
                        <a:lnSpc>
                          <a:spcPts val="1235"/>
                        </a:lnSpc>
                        <a:spcBef>
                          <a:spcPts val="44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s-CL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ira Sans" panose="020B0503050000020004" pitchFamily="34" charset="0"/>
                          <a:ea typeface="+mn-ea"/>
                          <a:cs typeface="Calibri"/>
                          <a:sym typeface="Arial"/>
                        </a:rPr>
                        <a:t>10</a:t>
                      </a:r>
                      <a:endParaRPr kumimoji="0" lang="es-CL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Fira Sans" panose="020B0503050000020004" pitchFamily="34" charset="0"/>
                        <a:ea typeface="+mn-ea"/>
                        <a:cs typeface="Calibri"/>
                        <a:sym typeface="Arial"/>
                      </a:endParaRPr>
                    </a:p>
                  </a:txBody>
                  <a:tcPr marL="0" marR="0" marT="5715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9511">
                <a:tc>
                  <a:txBody>
                    <a:bodyPr/>
                    <a:lstStyle/>
                    <a:p>
                      <a:pPr marR="3810" algn="ctr">
                        <a:lnSpc>
                          <a:spcPts val="1220"/>
                        </a:lnSpc>
                        <a:spcBef>
                          <a:spcPts val="459"/>
                        </a:spcBef>
                      </a:pPr>
                      <a:r>
                        <a:rPr sz="1400" b="1" dirty="0">
                          <a:latin typeface="Fira Sans" panose="020B0503050000020004" pitchFamily="34" charset="0"/>
                        </a:rPr>
                        <a:t>C-2</a:t>
                      </a:r>
                      <a:endParaRPr sz="14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230"/>
                        </a:lnSpc>
                        <a:spcBef>
                          <a:spcPts val="450"/>
                        </a:spcBef>
                      </a:pPr>
                      <a:r>
                        <a:rPr sz="1400" dirty="0">
                          <a:latin typeface="Fira Sans" panose="020B0503050000020004" pitchFamily="34" charset="0"/>
                        </a:rPr>
                        <a:t>0,5</a:t>
                      </a:r>
                      <a:endParaRPr sz="14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 marL="0" marR="635" lvl="0" indent="0" algn="ctr" defTabSz="914400" rtl="0" eaLnBrk="1" fontAlgn="auto" latinLnBrk="0" hangingPunct="1">
                        <a:lnSpc>
                          <a:spcPts val="1235"/>
                        </a:lnSpc>
                        <a:spcBef>
                          <a:spcPts val="44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s-CL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ira Sans" panose="020B0503050000020004" pitchFamily="34" charset="0"/>
                          <a:ea typeface="+mn-ea"/>
                          <a:cs typeface="Calibri"/>
                          <a:sym typeface="Arial"/>
                        </a:rPr>
                        <a:t>10</a:t>
                      </a:r>
                      <a:endParaRPr kumimoji="0" lang="es-CL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Fira Sans" panose="020B0503050000020004" pitchFamily="34" charset="0"/>
                        <a:ea typeface="+mn-ea"/>
                        <a:cs typeface="Calibri"/>
                        <a:sym typeface="Arial"/>
                      </a:endParaRPr>
                    </a:p>
                  </a:txBody>
                  <a:tcPr marL="0" marR="0" marT="5715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0073">
                <a:tc>
                  <a:txBody>
                    <a:bodyPr/>
                    <a:lstStyle/>
                    <a:p>
                      <a:pPr marR="3810" algn="ctr">
                        <a:lnSpc>
                          <a:spcPts val="1220"/>
                        </a:lnSpc>
                        <a:spcBef>
                          <a:spcPts val="459"/>
                        </a:spcBef>
                      </a:pPr>
                      <a:r>
                        <a:rPr sz="1400" b="1" dirty="0">
                          <a:latin typeface="Fira Sans" panose="020B0503050000020004" pitchFamily="34" charset="0"/>
                        </a:rPr>
                        <a:t>C-3</a:t>
                      </a:r>
                      <a:endParaRPr sz="14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230"/>
                        </a:lnSpc>
                        <a:spcBef>
                          <a:spcPts val="450"/>
                        </a:spcBef>
                      </a:pPr>
                      <a:r>
                        <a:rPr sz="1400" dirty="0">
                          <a:latin typeface="Fira Sans" panose="020B0503050000020004" pitchFamily="34" charset="0"/>
                        </a:rPr>
                        <a:t>2,9</a:t>
                      </a:r>
                      <a:endParaRPr sz="14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 marL="0" marR="635" lvl="0" indent="0" algn="ctr" defTabSz="914400" rtl="0" eaLnBrk="1" fontAlgn="auto" latinLnBrk="0" hangingPunct="1">
                        <a:lnSpc>
                          <a:spcPts val="1235"/>
                        </a:lnSpc>
                        <a:spcBef>
                          <a:spcPts val="44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s-CL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ira Sans" panose="020B0503050000020004" pitchFamily="34" charset="0"/>
                          <a:ea typeface="+mn-ea"/>
                          <a:cs typeface="Calibri"/>
                          <a:sym typeface="Arial"/>
                        </a:rPr>
                        <a:t>10</a:t>
                      </a:r>
                      <a:endParaRPr kumimoji="0" lang="es-CL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Fira Sans" panose="020B0503050000020004" pitchFamily="34" charset="0"/>
                        <a:ea typeface="+mn-ea"/>
                        <a:cs typeface="Calibri"/>
                        <a:sym typeface="Arial"/>
                      </a:endParaRPr>
                    </a:p>
                  </a:txBody>
                  <a:tcPr marL="0" marR="0" marT="5715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0073">
                <a:tc>
                  <a:txBody>
                    <a:bodyPr/>
                    <a:lstStyle/>
                    <a:p>
                      <a:pPr marR="3810" algn="ctr">
                        <a:lnSpc>
                          <a:spcPts val="1215"/>
                        </a:lnSpc>
                        <a:spcBef>
                          <a:spcPts val="464"/>
                        </a:spcBef>
                      </a:pPr>
                      <a:r>
                        <a:rPr sz="1400" b="1" spc="-5" dirty="0">
                          <a:latin typeface="Fira Sans" panose="020B0503050000020004" pitchFamily="34" charset="0"/>
                        </a:rPr>
                        <a:t>D-1</a:t>
                      </a:r>
                      <a:endParaRPr sz="14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9054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230"/>
                        </a:lnSpc>
                        <a:spcBef>
                          <a:spcPts val="450"/>
                        </a:spcBef>
                      </a:pPr>
                      <a:r>
                        <a:rPr sz="1400" dirty="0">
                          <a:latin typeface="Fira Sans" panose="020B0503050000020004" pitchFamily="34" charset="0"/>
                        </a:rPr>
                        <a:t>2,2</a:t>
                      </a:r>
                      <a:endParaRPr sz="14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 marL="0" marR="635" lvl="0" indent="0" algn="ctr" defTabSz="914400" rtl="0" eaLnBrk="1" fontAlgn="auto" latinLnBrk="0" hangingPunct="1">
                        <a:lnSpc>
                          <a:spcPts val="1235"/>
                        </a:lnSpc>
                        <a:spcBef>
                          <a:spcPts val="44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s-CL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ira Sans" panose="020B0503050000020004" pitchFamily="34" charset="0"/>
                          <a:ea typeface="+mn-ea"/>
                          <a:cs typeface="Calibri"/>
                          <a:sym typeface="Arial"/>
                        </a:rPr>
                        <a:t>10</a:t>
                      </a:r>
                      <a:endParaRPr kumimoji="0" lang="es-CL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Fira Sans" panose="020B0503050000020004" pitchFamily="34" charset="0"/>
                        <a:ea typeface="+mn-ea"/>
                        <a:cs typeface="Calibri"/>
                        <a:sym typeface="Arial"/>
                      </a:endParaRPr>
                    </a:p>
                  </a:txBody>
                  <a:tcPr marL="0" marR="0" marT="5715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0073">
                <a:tc>
                  <a:txBody>
                    <a:bodyPr/>
                    <a:lstStyle/>
                    <a:p>
                      <a:pPr marR="3810" algn="ctr">
                        <a:lnSpc>
                          <a:spcPts val="1215"/>
                        </a:lnSpc>
                        <a:spcBef>
                          <a:spcPts val="459"/>
                        </a:spcBef>
                      </a:pPr>
                      <a:r>
                        <a:rPr sz="1400" b="1" spc="-5" dirty="0">
                          <a:latin typeface="Fira Sans" panose="020B0503050000020004" pitchFamily="34" charset="0"/>
                        </a:rPr>
                        <a:t>D-2</a:t>
                      </a:r>
                      <a:endParaRPr sz="14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230"/>
                        </a:lnSpc>
                        <a:spcBef>
                          <a:spcPts val="450"/>
                        </a:spcBef>
                      </a:pPr>
                      <a:r>
                        <a:rPr sz="1400" dirty="0">
                          <a:latin typeface="Fira Sans" panose="020B0503050000020004" pitchFamily="34" charset="0"/>
                        </a:rPr>
                        <a:t>1,7</a:t>
                      </a:r>
                      <a:endParaRPr sz="14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 marL="0" marR="635" lvl="0" indent="0" algn="ctr" defTabSz="914400" rtl="0" eaLnBrk="1" fontAlgn="auto" latinLnBrk="0" hangingPunct="1">
                        <a:lnSpc>
                          <a:spcPts val="1235"/>
                        </a:lnSpc>
                        <a:spcBef>
                          <a:spcPts val="44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s-CL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ira Sans" panose="020B0503050000020004" pitchFamily="34" charset="0"/>
                          <a:ea typeface="+mn-ea"/>
                          <a:cs typeface="Calibri"/>
                          <a:sym typeface="Arial"/>
                        </a:rPr>
                        <a:t>10</a:t>
                      </a:r>
                      <a:endParaRPr kumimoji="0" lang="es-CL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Fira Sans" panose="020B0503050000020004" pitchFamily="34" charset="0"/>
                        <a:ea typeface="+mn-ea"/>
                        <a:cs typeface="Calibri"/>
                        <a:sym typeface="Arial"/>
                      </a:endParaRPr>
                    </a:p>
                  </a:txBody>
                  <a:tcPr marL="0" marR="0" marT="5715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0073">
                <a:tc>
                  <a:txBody>
                    <a:bodyPr/>
                    <a:lstStyle/>
                    <a:p>
                      <a:pPr marR="3810" algn="ctr">
                        <a:lnSpc>
                          <a:spcPts val="1215"/>
                        </a:lnSpc>
                        <a:spcBef>
                          <a:spcPts val="465"/>
                        </a:spcBef>
                      </a:pPr>
                      <a:r>
                        <a:rPr sz="1400" b="1" spc="-5" dirty="0">
                          <a:latin typeface="Fira Sans" panose="020B0503050000020004" pitchFamily="34" charset="0"/>
                        </a:rPr>
                        <a:t>D-3</a:t>
                      </a:r>
                      <a:endParaRPr sz="14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9055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230"/>
                        </a:lnSpc>
                        <a:spcBef>
                          <a:spcPts val="450"/>
                        </a:spcBef>
                      </a:pPr>
                      <a:r>
                        <a:rPr sz="1400" dirty="0">
                          <a:latin typeface="Fira Sans" panose="020B0503050000020004" pitchFamily="34" charset="0"/>
                        </a:rPr>
                        <a:t>1,9</a:t>
                      </a:r>
                      <a:endParaRPr sz="14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 marL="0" marR="635" lvl="0" indent="0" algn="ctr" defTabSz="914400" rtl="0" eaLnBrk="1" fontAlgn="auto" latinLnBrk="0" hangingPunct="1">
                        <a:lnSpc>
                          <a:spcPts val="1235"/>
                        </a:lnSpc>
                        <a:spcBef>
                          <a:spcPts val="44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s-CL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ira Sans" panose="020B0503050000020004" pitchFamily="34" charset="0"/>
                          <a:ea typeface="+mn-ea"/>
                          <a:cs typeface="Calibri"/>
                          <a:sym typeface="Arial"/>
                        </a:rPr>
                        <a:t>10</a:t>
                      </a:r>
                    </a:p>
                  </a:txBody>
                  <a:tcPr marL="0" marR="0" marT="5715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BDA08AFC-E917-EC21-DDAF-0D8BA3618C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6889779"/>
              </p:ext>
            </p:extLst>
          </p:nvPr>
        </p:nvGraphicFramePr>
        <p:xfrm>
          <a:off x="2624328" y="829643"/>
          <a:ext cx="6233345" cy="3921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" name="Imagen 1" descr="Forma&#10;&#10;Descripción generada automáticamente">
            <a:extLst>
              <a:ext uri="{FF2B5EF4-FFF2-40B4-BE49-F238E27FC236}">
                <a16:creationId xmlns:a16="http://schemas.microsoft.com/office/drawing/2014/main" id="{540062F1-5BD0-E7F5-1055-FA86B7CA68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74" y="67516"/>
            <a:ext cx="1967297" cy="69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914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D96A6EB-CFA5-C113-B0EC-8C7529D76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1018" y="109873"/>
            <a:ext cx="619931" cy="621944"/>
          </a:xfrm>
          <a:prstGeom prst="rect">
            <a:avLst/>
          </a:prstGeom>
        </p:spPr>
      </p:pic>
      <p:sp>
        <p:nvSpPr>
          <p:cNvPr id="5" name="Rectángulo: esquinas superiores redondeadas 4">
            <a:extLst>
              <a:ext uri="{FF2B5EF4-FFF2-40B4-BE49-F238E27FC236}">
                <a16:creationId xmlns:a16="http://schemas.microsoft.com/office/drawing/2014/main" id="{480F66A0-1804-0631-98ED-A213509B69AF}"/>
              </a:ext>
            </a:extLst>
          </p:cNvPr>
          <p:cNvSpPr/>
          <p:nvPr/>
        </p:nvSpPr>
        <p:spPr>
          <a:xfrm>
            <a:off x="8155393" y="4857484"/>
            <a:ext cx="844658" cy="277032"/>
          </a:xfrm>
          <a:prstGeom prst="round2Same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>
                <a:latin typeface="Fira Sans" panose="020B0503050000020004" pitchFamily="34" charset="0"/>
              </a:rPr>
              <a:t>Pág. 10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CBBCAC6-48D5-01A9-2429-7194EA00C9DE}"/>
              </a:ext>
            </a:extLst>
          </p:cNvPr>
          <p:cNvSpPr txBox="1"/>
          <p:nvPr/>
        </p:nvSpPr>
        <p:spPr>
          <a:xfrm>
            <a:off x="4355557" y="166945"/>
            <a:ext cx="4417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>
                <a:latin typeface="Fira Sans" panose="020B0503050000020004" pitchFamily="34" charset="0"/>
                <a:cs typeface="Farsi Simple Bold" panose="02010400000000000000" pitchFamily="2" charset="-78"/>
              </a:rPr>
              <a:t>Fuente: </a:t>
            </a:r>
            <a:r>
              <a:rPr lang="es-MX" sz="1200" i="1" dirty="0">
                <a:latin typeface="Fira Sans" panose="020B0503050000020004" pitchFamily="34" charset="0"/>
                <a:cs typeface="Farsi Simple Bold" panose="02010400000000000000" pitchFamily="2" charset="-78"/>
              </a:rPr>
              <a:t>Analítica Servicios de Ingeniería </a:t>
            </a:r>
            <a:r>
              <a:rPr lang="es-MX" sz="1200" i="1" dirty="0" err="1">
                <a:latin typeface="Fira Sans" panose="020B0503050000020004" pitchFamily="34" charset="0"/>
                <a:cs typeface="Farsi Simple Bold" panose="02010400000000000000" pitchFamily="2" charset="-78"/>
              </a:rPr>
              <a:t>SpA</a:t>
            </a:r>
            <a:endParaRPr lang="es-MX" sz="1200" i="1" dirty="0">
              <a:latin typeface="Fira Sans" panose="020B0503050000020004" pitchFamily="34" charset="0"/>
              <a:cs typeface="Farsi Simple Bold" panose="02010400000000000000" pitchFamily="2" charset="-78"/>
            </a:endParaRPr>
          </a:p>
        </p:txBody>
      </p:sp>
      <p:grpSp>
        <p:nvGrpSpPr>
          <p:cNvPr id="7" name="object 2">
            <a:extLst>
              <a:ext uri="{FF2B5EF4-FFF2-40B4-BE49-F238E27FC236}">
                <a16:creationId xmlns:a16="http://schemas.microsoft.com/office/drawing/2014/main" id="{2C9372FA-A5E2-7EB9-9020-EB18E0C8372E}"/>
              </a:ext>
            </a:extLst>
          </p:cNvPr>
          <p:cNvGrpSpPr/>
          <p:nvPr/>
        </p:nvGrpSpPr>
        <p:grpSpPr>
          <a:xfrm>
            <a:off x="8203614" y="45214"/>
            <a:ext cx="824149" cy="650668"/>
            <a:chOff x="9630156" y="5519928"/>
            <a:chExt cx="1583690" cy="1123315"/>
          </a:xfrm>
        </p:grpSpPr>
        <p:pic>
          <p:nvPicPr>
            <p:cNvPr id="8" name="object 3">
              <a:extLst>
                <a:ext uri="{FF2B5EF4-FFF2-40B4-BE49-F238E27FC236}">
                  <a16:creationId xmlns:a16="http://schemas.microsoft.com/office/drawing/2014/main" id="{026AF229-E08F-68C0-2AD3-17C0AE53371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65208" y="5576316"/>
              <a:ext cx="601980" cy="601980"/>
            </a:xfrm>
            <a:prstGeom prst="rect">
              <a:avLst/>
            </a:prstGeom>
          </p:spPr>
        </p:pic>
        <p:pic>
          <p:nvPicPr>
            <p:cNvPr id="9" name="object 4">
              <a:extLst>
                <a:ext uri="{FF2B5EF4-FFF2-40B4-BE49-F238E27FC236}">
                  <a16:creationId xmlns:a16="http://schemas.microsoft.com/office/drawing/2014/main" id="{A4057D7F-AF2D-9890-F295-E4462E9E4F94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30156" y="5519928"/>
              <a:ext cx="694944" cy="716280"/>
            </a:xfrm>
            <a:prstGeom prst="rect">
              <a:avLst/>
            </a:prstGeom>
          </p:spPr>
        </p:pic>
        <p:pic>
          <p:nvPicPr>
            <p:cNvPr id="10" name="object 5">
              <a:extLst>
                <a:ext uri="{FF2B5EF4-FFF2-40B4-BE49-F238E27FC236}">
                  <a16:creationId xmlns:a16="http://schemas.microsoft.com/office/drawing/2014/main" id="{924630C4-04C7-0E88-747D-89A9E38B9768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33660" y="5576316"/>
              <a:ext cx="979931" cy="1066800"/>
            </a:xfrm>
            <a:prstGeom prst="rect">
              <a:avLst/>
            </a:prstGeom>
          </p:spPr>
        </p:pic>
      </p:grpSp>
      <p:sp>
        <p:nvSpPr>
          <p:cNvPr id="11" name="Rectángulo: una sola esquina redondeada 10">
            <a:extLst>
              <a:ext uri="{FF2B5EF4-FFF2-40B4-BE49-F238E27FC236}">
                <a16:creationId xmlns:a16="http://schemas.microsoft.com/office/drawing/2014/main" id="{031D9EBB-B2F5-A1FA-1035-4E2D44333E31}"/>
              </a:ext>
            </a:extLst>
          </p:cNvPr>
          <p:cNvSpPr/>
          <p:nvPr/>
        </p:nvSpPr>
        <p:spPr>
          <a:xfrm>
            <a:off x="-4069" y="853549"/>
            <a:ext cx="2619253" cy="393814"/>
          </a:xfrm>
          <a:prstGeom prst="round1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i="1" dirty="0">
                <a:latin typeface="Fira Sans" panose="020B0503050000020004" pitchFamily="34" charset="0"/>
                <a:cs typeface="Farsi Simple Bold" panose="02010400000000000000" pitchFamily="2" charset="-78"/>
              </a:rPr>
              <a:t>COBRE</a:t>
            </a:r>
          </a:p>
        </p:txBody>
      </p:sp>
      <p:graphicFrame>
        <p:nvGraphicFramePr>
          <p:cNvPr id="12" name="object 8">
            <a:extLst>
              <a:ext uri="{FF2B5EF4-FFF2-40B4-BE49-F238E27FC236}">
                <a16:creationId xmlns:a16="http://schemas.microsoft.com/office/drawing/2014/main" id="{6A7358F1-8A5E-D842-17EF-8C7E5FA9CE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036639"/>
              </p:ext>
            </p:extLst>
          </p:nvPr>
        </p:nvGraphicFramePr>
        <p:xfrm>
          <a:off x="199133" y="1369095"/>
          <a:ext cx="2416051" cy="3434907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014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06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00625">
                  <a:extLst>
                    <a:ext uri="{9D8B030D-6E8A-4147-A177-3AD203B41FA5}">
                      <a16:colId xmlns:a16="http://schemas.microsoft.com/office/drawing/2014/main" val="698264581"/>
                    </a:ext>
                  </a:extLst>
                </a:gridCol>
              </a:tblGrid>
              <a:tr h="323623"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es-CL" sz="1200" dirty="0">
                          <a:latin typeface="Fira Sans" panose="020B0503050000020004" pitchFamily="34" charset="0"/>
                        </a:rPr>
                        <a:t>ESTRATOS</a:t>
                      </a:r>
                      <a:endParaRPr sz="12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26670" marB="0" anchor="ctr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ts val="1235"/>
                        </a:lnSpc>
                        <a:spcBef>
                          <a:spcPts val="445"/>
                        </a:spcBef>
                      </a:pPr>
                      <a:r>
                        <a:rPr lang="es-CL" sz="1200" dirty="0">
                          <a:latin typeface="Fira Sans" panose="020B0503050000020004" pitchFamily="34" charset="0"/>
                        </a:rPr>
                        <a:t>COBRE</a:t>
                      </a:r>
                      <a:endParaRPr sz="12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6515" marB="0" anchor="ctr"/>
                </a:tc>
                <a:tc>
                  <a:txBody>
                    <a:bodyPr/>
                    <a:lstStyle/>
                    <a:p>
                      <a:pPr marL="0" marR="1270" lvl="0" indent="0" algn="ctr" defTabSz="914400" rtl="0" eaLnBrk="1" fontAlgn="auto" latinLnBrk="0" hangingPunct="1">
                        <a:lnSpc>
                          <a:spcPts val="1235"/>
                        </a:lnSpc>
                        <a:spcBef>
                          <a:spcPts val="44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sz="1200" dirty="0">
                          <a:latin typeface="Fira Sans" panose="020B0503050000020004" pitchFamily="34" charset="0"/>
                        </a:rPr>
                        <a:t>LIMITE CANADÁ</a:t>
                      </a:r>
                      <a:endParaRPr lang="es-CL" sz="12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651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5693">
                <a:tc>
                  <a:txBody>
                    <a:bodyPr/>
                    <a:lstStyle/>
                    <a:p>
                      <a:pPr marR="3810" algn="ctr">
                        <a:lnSpc>
                          <a:spcPts val="1220"/>
                        </a:lnSpc>
                        <a:spcBef>
                          <a:spcPts val="455"/>
                        </a:spcBef>
                      </a:pPr>
                      <a:r>
                        <a:rPr sz="1400" b="1" dirty="0">
                          <a:latin typeface="Fira Sans" panose="020B0503050000020004" pitchFamily="34" charset="0"/>
                        </a:rPr>
                        <a:t>A-1</a:t>
                      </a:r>
                      <a:endParaRPr sz="14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5"/>
                        </a:lnSpc>
                        <a:spcBef>
                          <a:spcPts val="445"/>
                        </a:spcBef>
                      </a:pPr>
                      <a:r>
                        <a:rPr sz="1400" dirty="0">
                          <a:latin typeface="Fira Sans" panose="020B0503050000020004" pitchFamily="34" charset="0"/>
                        </a:rPr>
                        <a:t>7090</a:t>
                      </a:r>
                      <a:endParaRPr sz="14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5"/>
                        </a:lnSpc>
                        <a:spcBef>
                          <a:spcPts val="445"/>
                        </a:spcBef>
                      </a:pPr>
                      <a:r>
                        <a:rPr lang="es-CL" sz="1400" dirty="0">
                          <a:latin typeface="Fira Sans" panose="020B0503050000020004" pitchFamily="34" charset="0"/>
                          <a:cs typeface="Calibri"/>
                        </a:rPr>
                        <a:t>63</a:t>
                      </a:r>
                      <a:endParaRPr sz="14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651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693">
                <a:tc>
                  <a:txBody>
                    <a:bodyPr/>
                    <a:lstStyle/>
                    <a:p>
                      <a:pPr marR="3810" algn="ctr">
                        <a:lnSpc>
                          <a:spcPts val="1220"/>
                        </a:lnSpc>
                        <a:spcBef>
                          <a:spcPts val="459"/>
                        </a:spcBef>
                      </a:pPr>
                      <a:r>
                        <a:rPr sz="1400" b="1" dirty="0">
                          <a:latin typeface="Fira Sans" panose="020B0503050000020004" pitchFamily="34" charset="0"/>
                        </a:rPr>
                        <a:t>A-2</a:t>
                      </a:r>
                      <a:endParaRPr sz="14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  <a:spcBef>
                          <a:spcPts val="450"/>
                        </a:spcBef>
                      </a:pPr>
                      <a:r>
                        <a:rPr sz="1400" dirty="0">
                          <a:latin typeface="Fira Sans" panose="020B0503050000020004" pitchFamily="34" charset="0"/>
                        </a:rPr>
                        <a:t>9800</a:t>
                      </a:r>
                      <a:endParaRPr sz="14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35"/>
                        </a:lnSpc>
                        <a:spcBef>
                          <a:spcPts val="44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s-CL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ira Sans" panose="020B0503050000020004" pitchFamily="34" charset="0"/>
                          <a:ea typeface="+mn-ea"/>
                          <a:cs typeface="Calibri"/>
                          <a:sym typeface="Arial"/>
                        </a:rPr>
                        <a:t>63</a:t>
                      </a:r>
                      <a:endParaRPr kumimoji="0" lang="es-CL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Fira Sans" panose="020B0503050000020004" pitchFamily="34" charset="0"/>
                        <a:ea typeface="+mn-ea"/>
                        <a:cs typeface="Calibri"/>
                        <a:sym typeface="Arial"/>
                      </a:endParaRPr>
                    </a:p>
                  </a:txBody>
                  <a:tcPr marL="0" marR="0" marT="5715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5693">
                <a:tc>
                  <a:txBody>
                    <a:bodyPr/>
                    <a:lstStyle/>
                    <a:p>
                      <a:pPr marR="3810" algn="ctr">
                        <a:lnSpc>
                          <a:spcPts val="1220"/>
                        </a:lnSpc>
                        <a:spcBef>
                          <a:spcPts val="459"/>
                        </a:spcBef>
                      </a:pPr>
                      <a:r>
                        <a:rPr sz="1400" b="1" dirty="0">
                          <a:latin typeface="Fira Sans" panose="020B0503050000020004" pitchFamily="34" charset="0"/>
                        </a:rPr>
                        <a:t>A-3</a:t>
                      </a:r>
                      <a:endParaRPr sz="14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5"/>
                        </a:lnSpc>
                        <a:spcBef>
                          <a:spcPts val="450"/>
                        </a:spcBef>
                      </a:pPr>
                      <a:r>
                        <a:rPr sz="1400" dirty="0">
                          <a:latin typeface="Fira Sans" panose="020B0503050000020004" pitchFamily="34" charset="0"/>
                        </a:rPr>
                        <a:t>8620</a:t>
                      </a:r>
                      <a:endParaRPr sz="14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35"/>
                        </a:lnSpc>
                        <a:spcBef>
                          <a:spcPts val="44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s-CL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ira Sans" panose="020B0503050000020004" pitchFamily="34" charset="0"/>
                          <a:ea typeface="+mn-ea"/>
                          <a:cs typeface="Calibri"/>
                          <a:sym typeface="Arial"/>
                        </a:rPr>
                        <a:t>63</a:t>
                      </a:r>
                      <a:endParaRPr kumimoji="0" lang="es-CL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Fira Sans" panose="020B0503050000020004" pitchFamily="34" charset="0"/>
                        <a:ea typeface="+mn-ea"/>
                        <a:cs typeface="Calibri"/>
                        <a:sym typeface="Arial"/>
                      </a:endParaRPr>
                    </a:p>
                  </a:txBody>
                  <a:tcPr marL="0" marR="0" marT="5715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5693">
                <a:tc>
                  <a:txBody>
                    <a:bodyPr/>
                    <a:lstStyle/>
                    <a:p>
                      <a:pPr marR="3810" algn="ctr">
                        <a:lnSpc>
                          <a:spcPts val="1220"/>
                        </a:lnSpc>
                        <a:spcBef>
                          <a:spcPts val="459"/>
                        </a:spcBef>
                      </a:pPr>
                      <a:r>
                        <a:rPr sz="1400" b="1" dirty="0">
                          <a:latin typeface="Fira Sans" panose="020B0503050000020004" pitchFamily="34" charset="0"/>
                        </a:rPr>
                        <a:t>B-1</a:t>
                      </a:r>
                      <a:endParaRPr sz="14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5"/>
                        </a:lnSpc>
                        <a:spcBef>
                          <a:spcPts val="445"/>
                        </a:spcBef>
                      </a:pPr>
                      <a:r>
                        <a:rPr sz="1400" dirty="0">
                          <a:latin typeface="Fira Sans" panose="020B0503050000020004" pitchFamily="34" charset="0"/>
                        </a:rPr>
                        <a:t>9240</a:t>
                      </a:r>
                      <a:endParaRPr sz="14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35"/>
                        </a:lnSpc>
                        <a:spcBef>
                          <a:spcPts val="44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s-CL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ira Sans" panose="020B0503050000020004" pitchFamily="34" charset="0"/>
                          <a:ea typeface="+mn-ea"/>
                          <a:cs typeface="Calibri"/>
                          <a:sym typeface="Arial"/>
                        </a:rPr>
                        <a:t>63</a:t>
                      </a:r>
                      <a:endParaRPr kumimoji="0" lang="es-CL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Fira Sans" panose="020B0503050000020004" pitchFamily="34" charset="0"/>
                        <a:ea typeface="+mn-ea"/>
                        <a:cs typeface="Calibri"/>
                        <a:sym typeface="Arial"/>
                      </a:endParaRPr>
                    </a:p>
                  </a:txBody>
                  <a:tcPr marL="0" marR="0" marT="56515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5693">
                <a:tc>
                  <a:txBody>
                    <a:bodyPr/>
                    <a:lstStyle/>
                    <a:p>
                      <a:pPr marR="3810" algn="ctr">
                        <a:lnSpc>
                          <a:spcPts val="1220"/>
                        </a:lnSpc>
                        <a:spcBef>
                          <a:spcPts val="459"/>
                        </a:spcBef>
                      </a:pPr>
                      <a:r>
                        <a:rPr sz="1400" b="1" dirty="0">
                          <a:latin typeface="Fira Sans" panose="020B0503050000020004" pitchFamily="34" charset="0"/>
                        </a:rPr>
                        <a:t>B-2</a:t>
                      </a:r>
                      <a:endParaRPr sz="14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ts val="1230"/>
                        </a:lnSpc>
                        <a:spcBef>
                          <a:spcPts val="450"/>
                        </a:spcBef>
                      </a:pPr>
                      <a:r>
                        <a:rPr sz="1400" dirty="0">
                          <a:latin typeface="Fira Sans" panose="020B0503050000020004" pitchFamily="34" charset="0"/>
                        </a:rPr>
                        <a:t>&gt;</a:t>
                      </a:r>
                      <a:r>
                        <a:rPr sz="1400" spc="-35" dirty="0">
                          <a:latin typeface="Fira Sans" panose="020B0503050000020004" pitchFamily="34" charset="0"/>
                        </a:rPr>
                        <a:t> </a:t>
                      </a:r>
                      <a:r>
                        <a:rPr sz="1400" dirty="0">
                          <a:latin typeface="Fira Sans" panose="020B0503050000020004" pitchFamily="34" charset="0"/>
                        </a:rPr>
                        <a:t>10000</a:t>
                      </a:r>
                      <a:endParaRPr sz="14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35"/>
                        </a:lnSpc>
                        <a:spcBef>
                          <a:spcPts val="44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s-CL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ira Sans" panose="020B0503050000020004" pitchFamily="34" charset="0"/>
                          <a:ea typeface="+mn-ea"/>
                          <a:cs typeface="Calibri"/>
                          <a:sym typeface="Arial"/>
                        </a:rPr>
                        <a:t>63</a:t>
                      </a:r>
                      <a:endParaRPr kumimoji="0" lang="es-CL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Fira Sans" panose="020B0503050000020004" pitchFamily="34" charset="0"/>
                        <a:ea typeface="+mn-ea"/>
                        <a:cs typeface="Calibri"/>
                        <a:sym typeface="Arial"/>
                      </a:endParaRPr>
                    </a:p>
                  </a:txBody>
                  <a:tcPr marL="0" marR="0" marT="5715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6291">
                <a:tc>
                  <a:txBody>
                    <a:bodyPr/>
                    <a:lstStyle/>
                    <a:p>
                      <a:pPr marR="3810" algn="ctr">
                        <a:lnSpc>
                          <a:spcPts val="1220"/>
                        </a:lnSpc>
                        <a:spcBef>
                          <a:spcPts val="459"/>
                        </a:spcBef>
                      </a:pPr>
                      <a:r>
                        <a:rPr sz="1400" b="1" dirty="0">
                          <a:latin typeface="Fira Sans" panose="020B0503050000020004" pitchFamily="34" charset="0"/>
                        </a:rPr>
                        <a:t>B-3</a:t>
                      </a:r>
                      <a:endParaRPr sz="14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ts val="1230"/>
                        </a:lnSpc>
                        <a:spcBef>
                          <a:spcPts val="450"/>
                        </a:spcBef>
                      </a:pPr>
                      <a:r>
                        <a:rPr sz="1400" dirty="0">
                          <a:latin typeface="Fira Sans" panose="020B0503050000020004" pitchFamily="34" charset="0"/>
                        </a:rPr>
                        <a:t>&gt;</a:t>
                      </a:r>
                      <a:r>
                        <a:rPr sz="1400" spc="-35" dirty="0">
                          <a:latin typeface="Fira Sans" panose="020B0503050000020004" pitchFamily="34" charset="0"/>
                        </a:rPr>
                        <a:t> </a:t>
                      </a:r>
                      <a:r>
                        <a:rPr sz="1400" dirty="0">
                          <a:latin typeface="Fira Sans" panose="020B0503050000020004" pitchFamily="34" charset="0"/>
                        </a:rPr>
                        <a:t>10000</a:t>
                      </a:r>
                      <a:endParaRPr sz="14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35"/>
                        </a:lnSpc>
                        <a:spcBef>
                          <a:spcPts val="44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s-CL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ira Sans" panose="020B0503050000020004" pitchFamily="34" charset="0"/>
                          <a:ea typeface="+mn-ea"/>
                          <a:cs typeface="Calibri"/>
                          <a:sym typeface="Arial"/>
                        </a:rPr>
                        <a:t>63</a:t>
                      </a:r>
                      <a:endParaRPr kumimoji="0" lang="es-CL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Fira Sans" panose="020B0503050000020004" pitchFamily="34" charset="0"/>
                        <a:ea typeface="+mn-ea"/>
                        <a:cs typeface="Calibri"/>
                        <a:sym typeface="Arial"/>
                      </a:endParaRPr>
                    </a:p>
                  </a:txBody>
                  <a:tcPr marL="0" marR="0" marT="5715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5693">
                <a:tc>
                  <a:txBody>
                    <a:bodyPr/>
                    <a:lstStyle/>
                    <a:p>
                      <a:pPr marR="3810" algn="ctr">
                        <a:lnSpc>
                          <a:spcPts val="1220"/>
                        </a:lnSpc>
                        <a:spcBef>
                          <a:spcPts val="459"/>
                        </a:spcBef>
                      </a:pPr>
                      <a:r>
                        <a:rPr sz="1400" b="1" dirty="0">
                          <a:latin typeface="Fira Sans" panose="020B0503050000020004" pitchFamily="34" charset="0"/>
                        </a:rPr>
                        <a:t>C-1</a:t>
                      </a:r>
                      <a:endParaRPr sz="14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  <a:spcBef>
                          <a:spcPts val="450"/>
                        </a:spcBef>
                      </a:pPr>
                      <a:r>
                        <a:rPr sz="1400" dirty="0">
                          <a:latin typeface="Fira Sans" panose="020B0503050000020004" pitchFamily="34" charset="0"/>
                        </a:rPr>
                        <a:t>3310</a:t>
                      </a:r>
                      <a:endParaRPr sz="14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35"/>
                        </a:lnSpc>
                        <a:spcBef>
                          <a:spcPts val="44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s-CL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ira Sans" panose="020B0503050000020004" pitchFamily="34" charset="0"/>
                          <a:ea typeface="+mn-ea"/>
                          <a:cs typeface="Calibri"/>
                          <a:sym typeface="Arial"/>
                        </a:rPr>
                        <a:t>63</a:t>
                      </a:r>
                      <a:endParaRPr kumimoji="0" lang="es-CL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Fira Sans" panose="020B0503050000020004" pitchFamily="34" charset="0"/>
                        <a:ea typeface="+mn-ea"/>
                        <a:cs typeface="Calibri"/>
                        <a:sym typeface="Arial"/>
                      </a:endParaRPr>
                    </a:p>
                  </a:txBody>
                  <a:tcPr marL="0" marR="0" marT="5715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5693">
                <a:tc>
                  <a:txBody>
                    <a:bodyPr/>
                    <a:lstStyle/>
                    <a:p>
                      <a:pPr marR="3810" algn="ctr">
                        <a:lnSpc>
                          <a:spcPts val="1220"/>
                        </a:lnSpc>
                        <a:spcBef>
                          <a:spcPts val="459"/>
                        </a:spcBef>
                      </a:pPr>
                      <a:r>
                        <a:rPr sz="1400" b="1" dirty="0">
                          <a:latin typeface="Fira Sans" panose="020B0503050000020004" pitchFamily="34" charset="0"/>
                        </a:rPr>
                        <a:t>C-2</a:t>
                      </a:r>
                      <a:endParaRPr sz="14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  <a:spcBef>
                          <a:spcPts val="450"/>
                        </a:spcBef>
                      </a:pPr>
                      <a:r>
                        <a:rPr sz="1400" dirty="0">
                          <a:latin typeface="Fira Sans" panose="020B0503050000020004" pitchFamily="34" charset="0"/>
                        </a:rPr>
                        <a:t>733</a:t>
                      </a:r>
                      <a:endParaRPr sz="14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35"/>
                        </a:lnSpc>
                        <a:spcBef>
                          <a:spcPts val="44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s-CL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ira Sans" panose="020B0503050000020004" pitchFamily="34" charset="0"/>
                          <a:ea typeface="+mn-ea"/>
                          <a:cs typeface="Calibri"/>
                          <a:sym typeface="Arial"/>
                        </a:rPr>
                        <a:t>63</a:t>
                      </a:r>
                      <a:endParaRPr kumimoji="0" lang="es-CL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Fira Sans" panose="020B0503050000020004" pitchFamily="34" charset="0"/>
                        <a:ea typeface="+mn-ea"/>
                        <a:cs typeface="Calibri"/>
                        <a:sym typeface="Arial"/>
                      </a:endParaRPr>
                    </a:p>
                  </a:txBody>
                  <a:tcPr marL="0" marR="0" marT="5715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6291">
                <a:tc>
                  <a:txBody>
                    <a:bodyPr/>
                    <a:lstStyle/>
                    <a:p>
                      <a:pPr marR="3810" algn="ctr">
                        <a:lnSpc>
                          <a:spcPts val="1220"/>
                        </a:lnSpc>
                        <a:spcBef>
                          <a:spcPts val="459"/>
                        </a:spcBef>
                      </a:pPr>
                      <a:r>
                        <a:rPr sz="1400" b="1" dirty="0">
                          <a:latin typeface="Fira Sans" panose="020B0503050000020004" pitchFamily="34" charset="0"/>
                        </a:rPr>
                        <a:t>C-3</a:t>
                      </a:r>
                      <a:endParaRPr sz="14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ts val="1230"/>
                        </a:lnSpc>
                        <a:spcBef>
                          <a:spcPts val="450"/>
                        </a:spcBef>
                      </a:pPr>
                      <a:r>
                        <a:rPr sz="1400" dirty="0">
                          <a:latin typeface="Fira Sans" panose="020B0503050000020004" pitchFamily="34" charset="0"/>
                        </a:rPr>
                        <a:t>&gt;</a:t>
                      </a:r>
                      <a:r>
                        <a:rPr sz="1400" spc="-35" dirty="0">
                          <a:latin typeface="Fira Sans" panose="020B0503050000020004" pitchFamily="34" charset="0"/>
                        </a:rPr>
                        <a:t> </a:t>
                      </a:r>
                      <a:r>
                        <a:rPr sz="1400" dirty="0">
                          <a:latin typeface="Fira Sans" panose="020B0503050000020004" pitchFamily="34" charset="0"/>
                        </a:rPr>
                        <a:t>10000</a:t>
                      </a:r>
                      <a:endParaRPr sz="14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35"/>
                        </a:lnSpc>
                        <a:spcBef>
                          <a:spcPts val="44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s-CL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ira Sans" panose="020B0503050000020004" pitchFamily="34" charset="0"/>
                          <a:ea typeface="+mn-ea"/>
                          <a:cs typeface="Calibri"/>
                          <a:sym typeface="Arial"/>
                        </a:rPr>
                        <a:t>63</a:t>
                      </a:r>
                      <a:endParaRPr kumimoji="0" lang="es-CL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Fira Sans" panose="020B0503050000020004" pitchFamily="34" charset="0"/>
                        <a:ea typeface="+mn-ea"/>
                        <a:cs typeface="Calibri"/>
                        <a:sym typeface="Arial"/>
                      </a:endParaRPr>
                    </a:p>
                  </a:txBody>
                  <a:tcPr marL="0" marR="0" marT="5715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6291">
                <a:tc>
                  <a:txBody>
                    <a:bodyPr/>
                    <a:lstStyle/>
                    <a:p>
                      <a:pPr marR="3810" algn="ctr">
                        <a:lnSpc>
                          <a:spcPts val="1215"/>
                        </a:lnSpc>
                        <a:spcBef>
                          <a:spcPts val="464"/>
                        </a:spcBef>
                      </a:pPr>
                      <a:r>
                        <a:rPr sz="1400" b="1" spc="-5" dirty="0">
                          <a:latin typeface="Fira Sans" panose="020B0503050000020004" pitchFamily="34" charset="0"/>
                        </a:rPr>
                        <a:t>D-1</a:t>
                      </a:r>
                      <a:endParaRPr sz="14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9054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ts val="1230"/>
                        </a:lnSpc>
                        <a:spcBef>
                          <a:spcPts val="450"/>
                        </a:spcBef>
                      </a:pPr>
                      <a:r>
                        <a:rPr sz="1400" dirty="0">
                          <a:latin typeface="Fira Sans" panose="020B0503050000020004" pitchFamily="34" charset="0"/>
                        </a:rPr>
                        <a:t>&gt;</a:t>
                      </a:r>
                      <a:r>
                        <a:rPr sz="1400" spc="-35" dirty="0">
                          <a:latin typeface="Fira Sans" panose="020B0503050000020004" pitchFamily="34" charset="0"/>
                        </a:rPr>
                        <a:t> </a:t>
                      </a:r>
                      <a:r>
                        <a:rPr sz="1400" dirty="0">
                          <a:latin typeface="Fira Sans" panose="020B0503050000020004" pitchFamily="34" charset="0"/>
                        </a:rPr>
                        <a:t>10000</a:t>
                      </a:r>
                      <a:endParaRPr sz="14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35"/>
                        </a:lnSpc>
                        <a:spcBef>
                          <a:spcPts val="44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s-CL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ira Sans" panose="020B0503050000020004" pitchFamily="34" charset="0"/>
                          <a:ea typeface="+mn-ea"/>
                          <a:cs typeface="Calibri"/>
                          <a:sym typeface="Arial"/>
                        </a:rPr>
                        <a:t>63</a:t>
                      </a:r>
                      <a:endParaRPr kumimoji="0" lang="es-CL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Fira Sans" panose="020B0503050000020004" pitchFamily="34" charset="0"/>
                        <a:ea typeface="+mn-ea"/>
                        <a:cs typeface="Calibri"/>
                        <a:sym typeface="Arial"/>
                      </a:endParaRPr>
                    </a:p>
                  </a:txBody>
                  <a:tcPr marL="0" marR="0" marT="5715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6291">
                <a:tc>
                  <a:txBody>
                    <a:bodyPr/>
                    <a:lstStyle/>
                    <a:p>
                      <a:pPr marR="3810" algn="ctr">
                        <a:lnSpc>
                          <a:spcPts val="1215"/>
                        </a:lnSpc>
                        <a:spcBef>
                          <a:spcPts val="459"/>
                        </a:spcBef>
                      </a:pPr>
                      <a:r>
                        <a:rPr sz="1400" b="1" spc="-5" dirty="0">
                          <a:latin typeface="Fira Sans" panose="020B0503050000020004" pitchFamily="34" charset="0"/>
                        </a:rPr>
                        <a:t>D-2</a:t>
                      </a:r>
                      <a:endParaRPr sz="14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ts val="1230"/>
                        </a:lnSpc>
                        <a:spcBef>
                          <a:spcPts val="450"/>
                        </a:spcBef>
                      </a:pPr>
                      <a:r>
                        <a:rPr sz="1400" dirty="0">
                          <a:latin typeface="Fira Sans" panose="020B0503050000020004" pitchFamily="34" charset="0"/>
                        </a:rPr>
                        <a:t>&gt;</a:t>
                      </a:r>
                      <a:r>
                        <a:rPr sz="1400" spc="-35" dirty="0">
                          <a:latin typeface="Fira Sans" panose="020B0503050000020004" pitchFamily="34" charset="0"/>
                        </a:rPr>
                        <a:t> </a:t>
                      </a:r>
                      <a:r>
                        <a:rPr sz="1400" dirty="0">
                          <a:latin typeface="Fira Sans" panose="020B0503050000020004" pitchFamily="34" charset="0"/>
                        </a:rPr>
                        <a:t>10000</a:t>
                      </a:r>
                      <a:endParaRPr sz="14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35"/>
                        </a:lnSpc>
                        <a:spcBef>
                          <a:spcPts val="44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s-CL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ira Sans" panose="020B0503050000020004" pitchFamily="34" charset="0"/>
                          <a:ea typeface="+mn-ea"/>
                          <a:cs typeface="Calibri"/>
                          <a:sym typeface="Arial"/>
                        </a:rPr>
                        <a:t>63</a:t>
                      </a:r>
                      <a:endParaRPr kumimoji="0" lang="es-CL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Fira Sans" panose="020B0503050000020004" pitchFamily="34" charset="0"/>
                        <a:ea typeface="+mn-ea"/>
                        <a:cs typeface="Calibri"/>
                        <a:sym typeface="Arial"/>
                      </a:endParaRPr>
                    </a:p>
                  </a:txBody>
                  <a:tcPr marL="0" marR="0" marT="5715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6291">
                <a:tc>
                  <a:txBody>
                    <a:bodyPr/>
                    <a:lstStyle/>
                    <a:p>
                      <a:pPr marR="3810" algn="ctr">
                        <a:lnSpc>
                          <a:spcPts val="1215"/>
                        </a:lnSpc>
                        <a:spcBef>
                          <a:spcPts val="465"/>
                        </a:spcBef>
                      </a:pPr>
                      <a:r>
                        <a:rPr sz="1400" b="1" spc="-5" dirty="0">
                          <a:latin typeface="Fira Sans" panose="020B0503050000020004" pitchFamily="34" charset="0"/>
                        </a:rPr>
                        <a:t>D-3</a:t>
                      </a:r>
                      <a:endParaRPr sz="14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9055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ts val="1230"/>
                        </a:lnSpc>
                        <a:spcBef>
                          <a:spcPts val="450"/>
                        </a:spcBef>
                      </a:pPr>
                      <a:r>
                        <a:rPr sz="1400" dirty="0">
                          <a:latin typeface="Fira Sans" panose="020B0503050000020004" pitchFamily="34" charset="0"/>
                        </a:rPr>
                        <a:t>&gt;</a:t>
                      </a:r>
                      <a:r>
                        <a:rPr sz="1400" spc="-35" dirty="0">
                          <a:latin typeface="Fira Sans" panose="020B0503050000020004" pitchFamily="34" charset="0"/>
                        </a:rPr>
                        <a:t> </a:t>
                      </a:r>
                      <a:r>
                        <a:rPr sz="1400" dirty="0">
                          <a:latin typeface="Fira Sans" panose="020B0503050000020004" pitchFamily="34" charset="0"/>
                        </a:rPr>
                        <a:t>10000</a:t>
                      </a:r>
                      <a:endParaRPr sz="14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35"/>
                        </a:lnSpc>
                        <a:spcBef>
                          <a:spcPts val="44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s-CL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ira Sans" panose="020B0503050000020004" pitchFamily="34" charset="0"/>
                          <a:ea typeface="+mn-ea"/>
                          <a:cs typeface="Calibri"/>
                          <a:sym typeface="Arial"/>
                        </a:rPr>
                        <a:t>63</a:t>
                      </a:r>
                    </a:p>
                  </a:txBody>
                  <a:tcPr marL="0" marR="0" marT="5715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4A4700C5-3E06-B9AD-46E9-C9E5FCB561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5906554"/>
              </p:ext>
            </p:extLst>
          </p:nvPr>
        </p:nvGraphicFramePr>
        <p:xfrm>
          <a:off x="2750949" y="853549"/>
          <a:ext cx="6164451" cy="3957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" name="Imagen 1" descr="Forma&#10;&#10;Descripción generada automáticamente">
            <a:extLst>
              <a:ext uri="{FF2B5EF4-FFF2-40B4-BE49-F238E27FC236}">
                <a16:creationId xmlns:a16="http://schemas.microsoft.com/office/drawing/2014/main" id="{19427F4E-FA94-7C4C-90DB-1B97A6B291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576" y="45214"/>
            <a:ext cx="2432150" cy="85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547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E8848CC-E651-EAA4-4B6F-B3FDD89BB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1018" y="109873"/>
            <a:ext cx="619931" cy="621944"/>
          </a:xfrm>
          <a:prstGeom prst="rect">
            <a:avLst/>
          </a:prstGeom>
        </p:spPr>
      </p:pic>
      <p:sp>
        <p:nvSpPr>
          <p:cNvPr id="5" name="Rectángulo: esquinas superiores redondeadas 4">
            <a:extLst>
              <a:ext uri="{FF2B5EF4-FFF2-40B4-BE49-F238E27FC236}">
                <a16:creationId xmlns:a16="http://schemas.microsoft.com/office/drawing/2014/main" id="{66976532-265D-494A-F0FF-FF97833E2620}"/>
              </a:ext>
            </a:extLst>
          </p:cNvPr>
          <p:cNvSpPr/>
          <p:nvPr/>
        </p:nvSpPr>
        <p:spPr>
          <a:xfrm>
            <a:off x="8155393" y="4857484"/>
            <a:ext cx="844658" cy="277032"/>
          </a:xfrm>
          <a:prstGeom prst="round2Same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>
                <a:latin typeface="Fira Sans" panose="020B0503050000020004" pitchFamily="34" charset="0"/>
              </a:rPr>
              <a:t>Pág. 11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F3AA075-616B-3FA8-D728-CF7F795EA53C}"/>
              </a:ext>
            </a:extLst>
          </p:cNvPr>
          <p:cNvSpPr txBox="1"/>
          <p:nvPr/>
        </p:nvSpPr>
        <p:spPr>
          <a:xfrm>
            <a:off x="4355557" y="166945"/>
            <a:ext cx="4417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>
                <a:latin typeface="Fira Sans" panose="020B0503050000020004" pitchFamily="34" charset="0"/>
                <a:cs typeface="Farsi Simple Bold" panose="02010400000000000000" pitchFamily="2" charset="-78"/>
              </a:rPr>
              <a:t>Fuente: </a:t>
            </a:r>
            <a:r>
              <a:rPr lang="es-MX" sz="1200" i="1" dirty="0">
                <a:latin typeface="Fira Sans" panose="020B0503050000020004" pitchFamily="34" charset="0"/>
                <a:cs typeface="Farsi Simple Bold" panose="02010400000000000000" pitchFamily="2" charset="-78"/>
              </a:rPr>
              <a:t>Analítica Servicios de Ingeniería </a:t>
            </a:r>
            <a:r>
              <a:rPr lang="es-MX" sz="1200" i="1" dirty="0" err="1">
                <a:latin typeface="Fira Sans" panose="020B0503050000020004" pitchFamily="34" charset="0"/>
                <a:cs typeface="Farsi Simple Bold" panose="02010400000000000000" pitchFamily="2" charset="-78"/>
              </a:rPr>
              <a:t>SpA</a:t>
            </a:r>
            <a:endParaRPr lang="es-MX" sz="1200" i="1" dirty="0">
              <a:latin typeface="Fira Sans" panose="020B0503050000020004" pitchFamily="34" charset="0"/>
              <a:cs typeface="Farsi Simple Bold" panose="02010400000000000000" pitchFamily="2" charset="-78"/>
            </a:endParaRPr>
          </a:p>
        </p:txBody>
      </p:sp>
      <p:grpSp>
        <p:nvGrpSpPr>
          <p:cNvPr id="7" name="object 2">
            <a:extLst>
              <a:ext uri="{FF2B5EF4-FFF2-40B4-BE49-F238E27FC236}">
                <a16:creationId xmlns:a16="http://schemas.microsoft.com/office/drawing/2014/main" id="{4965072C-3F28-CCA4-68CA-2A12460761D0}"/>
              </a:ext>
            </a:extLst>
          </p:cNvPr>
          <p:cNvGrpSpPr/>
          <p:nvPr/>
        </p:nvGrpSpPr>
        <p:grpSpPr>
          <a:xfrm>
            <a:off x="8203614" y="45214"/>
            <a:ext cx="824149" cy="650668"/>
            <a:chOff x="9630156" y="5519928"/>
            <a:chExt cx="1583690" cy="1123315"/>
          </a:xfrm>
        </p:grpSpPr>
        <p:pic>
          <p:nvPicPr>
            <p:cNvPr id="8" name="object 3">
              <a:extLst>
                <a:ext uri="{FF2B5EF4-FFF2-40B4-BE49-F238E27FC236}">
                  <a16:creationId xmlns:a16="http://schemas.microsoft.com/office/drawing/2014/main" id="{6A17293B-5EBF-1441-6877-9436479D483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65208" y="5576316"/>
              <a:ext cx="601980" cy="601980"/>
            </a:xfrm>
            <a:prstGeom prst="rect">
              <a:avLst/>
            </a:prstGeom>
          </p:spPr>
        </p:pic>
        <p:pic>
          <p:nvPicPr>
            <p:cNvPr id="9" name="object 4">
              <a:extLst>
                <a:ext uri="{FF2B5EF4-FFF2-40B4-BE49-F238E27FC236}">
                  <a16:creationId xmlns:a16="http://schemas.microsoft.com/office/drawing/2014/main" id="{27AE1F83-0E18-E40C-DD2F-BAA1C1D41DB4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30156" y="5519928"/>
              <a:ext cx="694944" cy="716280"/>
            </a:xfrm>
            <a:prstGeom prst="rect">
              <a:avLst/>
            </a:prstGeom>
          </p:spPr>
        </p:pic>
        <p:pic>
          <p:nvPicPr>
            <p:cNvPr id="10" name="object 5">
              <a:extLst>
                <a:ext uri="{FF2B5EF4-FFF2-40B4-BE49-F238E27FC236}">
                  <a16:creationId xmlns:a16="http://schemas.microsoft.com/office/drawing/2014/main" id="{07A4FF30-4750-B6CD-C25B-5427834ECA3E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33660" y="5576316"/>
              <a:ext cx="979931" cy="1066800"/>
            </a:xfrm>
            <a:prstGeom prst="rect">
              <a:avLst/>
            </a:prstGeom>
          </p:spPr>
        </p:pic>
      </p:grpSp>
      <p:sp>
        <p:nvSpPr>
          <p:cNvPr id="11" name="Rectángulo: una sola esquina redondeada 10">
            <a:extLst>
              <a:ext uri="{FF2B5EF4-FFF2-40B4-BE49-F238E27FC236}">
                <a16:creationId xmlns:a16="http://schemas.microsoft.com/office/drawing/2014/main" id="{F469778B-A599-D2AB-5CEF-66AB2579A714}"/>
              </a:ext>
            </a:extLst>
          </p:cNvPr>
          <p:cNvSpPr/>
          <p:nvPr/>
        </p:nvSpPr>
        <p:spPr>
          <a:xfrm>
            <a:off x="-4069" y="853549"/>
            <a:ext cx="2884429" cy="393814"/>
          </a:xfrm>
          <a:prstGeom prst="round1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i="1" dirty="0">
                <a:latin typeface="Fira Sans" panose="020B0503050000020004" pitchFamily="34" charset="0"/>
                <a:cs typeface="Farsi Simple Bold" panose="02010400000000000000" pitchFamily="2" charset="-78"/>
              </a:rPr>
              <a:t>PLOMO</a:t>
            </a:r>
          </a:p>
        </p:txBody>
      </p:sp>
      <p:graphicFrame>
        <p:nvGraphicFramePr>
          <p:cNvPr id="12" name="object 8">
            <a:extLst>
              <a:ext uri="{FF2B5EF4-FFF2-40B4-BE49-F238E27FC236}">
                <a16:creationId xmlns:a16="http://schemas.microsoft.com/office/drawing/2014/main" id="{FAB26943-D732-34E3-3CDC-CA5974222D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597642"/>
              </p:ext>
            </p:extLst>
          </p:nvPr>
        </p:nvGraphicFramePr>
        <p:xfrm>
          <a:off x="224727" y="1369095"/>
          <a:ext cx="2655633" cy="349544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86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473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4739">
                  <a:extLst>
                    <a:ext uri="{9D8B030D-6E8A-4147-A177-3AD203B41FA5}">
                      <a16:colId xmlns:a16="http://schemas.microsoft.com/office/drawing/2014/main" val="4250269269"/>
                    </a:ext>
                  </a:extLst>
                </a:gridCol>
              </a:tblGrid>
              <a:tr h="348428"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es-CL" sz="1200" b="1" dirty="0">
                          <a:latin typeface="Fira Sans" panose="020B0503050000020004" pitchFamily="34" charset="0"/>
                        </a:rPr>
                        <a:t>ESTRATOS</a:t>
                      </a:r>
                      <a:endParaRPr sz="12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2667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5"/>
                        </a:lnSpc>
                        <a:spcBef>
                          <a:spcPts val="445"/>
                        </a:spcBef>
                      </a:pPr>
                      <a:r>
                        <a:rPr lang="es-MX" sz="1200" b="1" dirty="0">
                          <a:latin typeface="Fira Sans" panose="020B0503050000020004" pitchFamily="34" charset="0"/>
                        </a:rPr>
                        <a:t>PLOMO</a:t>
                      </a:r>
                      <a:endParaRPr sz="12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65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35"/>
                        </a:lnSpc>
                        <a:spcBef>
                          <a:spcPts val="44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sz="1200" dirty="0">
                          <a:latin typeface="Fira Sans" panose="020B0503050000020004" pitchFamily="34" charset="0"/>
                        </a:rPr>
                        <a:t>LIMITE CANADÁ</a:t>
                      </a:r>
                      <a:endParaRPr lang="es-CL" sz="12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651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732">
                <a:tc>
                  <a:txBody>
                    <a:bodyPr/>
                    <a:lstStyle/>
                    <a:p>
                      <a:pPr marR="3810" algn="ctr">
                        <a:lnSpc>
                          <a:spcPts val="1220"/>
                        </a:lnSpc>
                        <a:spcBef>
                          <a:spcPts val="455"/>
                        </a:spcBef>
                      </a:pPr>
                      <a:r>
                        <a:rPr sz="1400" b="1" dirty="0">
                          <a:latin typeface="Fira Sans" panose="020B0503050000020004" pitchFamily="34" charset="0"/>
                        </a:rPr>
                        <a:t>A-1</a:t>
                      </a:r>
                      <a:endParaRPr sz="14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5"/>
                        </a:lnSpc>
                        <a:spcBef>
                          <a:spcPts val="445"/>
                        </a:spcBef>
                      </a:pPr>
                      <a:r>
                        <a:rPr sz="1400" dirty="0">
                          <a:latin typeface="Fira Sans" panose="020B0503050000020004" pitchFamily="34" charset="0"/>
                        </a:rPr>
                        <a:t>25,2</a:t>
                      </a:r>
                      <a:endParaRPr sz="14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5"/>
                        </a:lnSpc>
                        <a:spcBef>
                          <a:spcPts val="445"/>
                        </a:spcBef>
                      </a:pPr>
                      <a:r>
                        <a:rPr lang="es-CL" sz="1400" dirty="0">
                          <a:latin typeface="Fira Sans" panose="020B0503050000020004" pitchFamily="34" charset="0"/>
                        </a:rPr>
                        <a:t>140</a:t>
                      </a:r>
                      <a:endParaRPr sz="14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651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0732">
                <a:tc>
                  <a:txBody>
                    <a:bodyPr/>
                    <a:lstStyle/>
                    <a:p>
                      <a:pPr marR="3810" algn="ctr">
                        <a:lnSpc>
                          <a:spcPts val="1220"/>
                        </a:lnSpc>
                        <a:spcBef>
                          <a:spcPts val="459"/>
                        </a:spcBef>
                      </a:pPr>
                      <a:r>
                        <a:rPr sz="1400" b="1" dirty="0">
                          <a:latin typeface="Fira Sans" panose="020B0503050000020004" pitchFamily="34" charset="0"/>
                        </a:rPr>
                        <a:t>A-2</a:t>
                      </a:r>
                      <a:endParaRPr sz="14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  <a:spcBef>
                          <a:spcPts val="450"/>
                        </a:spcBef>
                      </a:pPr>
                      <a:r>
                        <a:rPr sz="1400" dirty="0">
                          <a:latin typeface="Fira Sans" panose="020B0503050000020004" pitchFamily="34" charset="0"/>
                        </a:rPr>
                        <a:t>26,8</a:t>
                      </a:r>
                      <a:endParaRPr sz="14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  <a:spcBef>
                          <a:spcPts val="450"/>
                        </a:spcBef>
                      </a:pPr>
                      <a:r>
                        <a:rPr kumimoji="0" lang="es-CL" sz="1400" b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ira Sans" panose="020B0503050000020004" pitchFamily="34" charset="0"/>
                          <a:sym typeface="Arial"/>
                        </a:rPr>
                        <a:t>140</a:t>
                      </a:r>
                      <a:endParaRPr sz="14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15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0732">
                <a:tc>
                  <a:txBody>
                    <a:bodyPr/>
                    <a:lstStyle/>
                    <a:p>
                      <a:pPr marR="3810" algn="ctr">
                        <a:lnSpc>
                          <a:spcPts val="1220"/>
                        </a:lnSpc>
                        <a:spcBef>
                          <a:spcPts val="459"/>
                        </a:spcBef>
                      </a:pPr>
                      <a:r>
                        <a:rPr sz="1400" b="1" dirty="0">
                          <a:latin typeface="Fira Sans" panose="020B0503050000020004" pitchFamily="34" charset="0"/>
                        </a:rPr>
                        <a:t>A-3</a:t>
                      </a:r>
                      <a:endParaRPr sz="14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5"/>
                        </a:lnSpc>
                        <a:spcBef>
                          <a:spcPts val="450"/>
                        </a:spcBef>
                      </a:pPr>
                      <a:r>
                        <a:rPr sz="1400" dirty="0">
                          <a:latin typeface="Fira Sans" panose="020B0503050000020004" pitchFamily="34" charset="0"/>
                        </a:rPr>
                        <a:t>22,7</a:t>
                      </a:r>
                      <a:endParaRPr sz="14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5"/>
                        </a:lnSpc>
                        <a:spcBef>
                          <a:spcPts val="450"/>
                        </a:spcBef>
                      </a:pPr>
                      <a:r>
                        <a:rPr kumimoji="0" lang="es-CL" sz="1400" b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ira Sans" panose="020B0503050000020004" pitchFamily="34" charset="0"/>
                          <a:sym typeface="Arial"/>
                        </a:rPr>
                        <a:t>140</a:t>
                      </a:r>
                      <a:endParaRPr sz="14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15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0732">
                <a:tc>
                  <a:txBody>
                    <a:bodyPr/>
                    <a:lstStyle/>
                    <a:p>
                      <a:pPr marR="3810" algn="ctr">
                        <a:lnSpc>
                          <a:spcPts val="1220"/>
                        </a:lnSpc>
                        <a:spcBef>
                          <a:spcPts val="459"/>
                        </a:spcBef>
                      </a:pPr>
                      <a:r>
                        <a:rPr sz="1400" b="1" dirty="0">
                          <a:latin typeface="Fira Sans" panose="020B0503050000020004" pitchFamily="34" charset="0"/>
                        </a:rPr>
                        <a:t>B-1</a:t>
                      </a:r>
                      <a:endParaRPr sz="14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5"/>
                        </a:lnSpc>
                        <a:spcBef>
                          <a:spcPts val="445"/>
                        </a:spcBef>
                      </a:pPr>
                      <a:r>
                        <a:rPr sz="1400" dirty="0">
                          <a:latin typeface="Fira Sans" panose="020B0503050000020004" pitchFamily="34" charset="0"/>
                        </a:rPr>
                        <a:t>27</a:t>
                      </a:r>
                      <a:endParaRPr sz="14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5"/>
                        </a:lnSpc>
                        <a:spcBef>
                          <a:spcPts val="445"/>
                        </a:spcBef>
                      </a:pPr>
                      <a:r>
                        <a:rPr kumimoji="0" lang="es-CL" sz="1400" b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ira Sans" panose="020B0503050000020004" pitchFamily="34" charset="0"/>
                          <a:sym typeface="Arial"/>
                        </a:rPr>
                        <a:t>140</a:t>
                      </a:r>
                      <a:endParaRPr sz="14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6515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0732">
                <a:tc>
                  <a:txBody>
                    <a:bodyPr/>
                    <a:lstStyle/>
                    <a:p>
                      <a:pPr marR="3810" algn="ctr">
                        <a:lnSpc>
                          <a:spcPts val="1220"/>
                        </a:lnSpc>
                        <a:spcBef>
                          <a:spcPts val="459"/>
                        </a:spcBef>
                      </a:pPr>
                      <a:r>
                        <a:rPr sz="1400" b="1" dirty="0">
                          <a:latin typeface="Fira Sans" panose="020B0503050000020004" pitchFamily="34" charset="0"/>
                        </a:rPr>
                        <a:t>B-2</a:t>
                      </a:r>
                      <a:endParaRPr sz="14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  <a:spcBef>
                          <a:spcPts val="450"/>
                        </a:spcBef>
                      </a:pPr>
                      <a:r>
                        <a:rPr sz="1400" dirty="0">
                          <a:latin typeface="Fira Sans" panose="020B0503050000020004" pitchFamily="34" charset="0"/>
                        </a:rPr>
                        <a:t>29,9</a:t>
                      </a:r>
                      <a:endParaRPr sz="14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  <a:spcBef>
                          <a:spcPts val="450"/>
                        </a:spcBef>
                      </a:pPr>
                      <a:r>
                        <a:rPr kumimoji="0" lang="es-CL" sz="1400" b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ira Sans" panose="020B0503050000020004" pitchFamily="34" charset="0"/>
                          <a:sym typeface="Arial"/>
                        </a:rPr>
                        <a:t>140</a:t>
                      </a:r>
                      <a:endParaRPr sz="14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15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1344">
                <a:tc>
                  <a:txBody>
                    <a:bodyPr/>
                    <a:lstStyle/>
                    <a:p>
                      <a:pPr marR="3810" algn="ctr">
                        <a:lnSpc>
                          <a:spcPts val="1220"/>
                        </a:lnSpc>
                        <a:spcBef>
                          <a:spcPts val="459"/>
                        </a:spcBef>
                      </a:pPr>
                      <a:r>
                        <a:rPr sz="1400" b="1" dirty="0">
                          <a:latin typeface="Fira Sans" panose="020B0503050000020004" pitchFamily="34" charset="0"/>
                        </a:rPr>
                        <a:t>B-3</a:t>
                      </a:r>
                      <a:endParaRPr sz="14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  <a:spcBef>
                          <a:spcPts val="450"/>
                        </a:spcBef>
                      </a:pPr>
                      <a:r>
                        <a:rPr sz="1400" dirty="0">
                          <a:latin typeface="Fira Sans" panose="020B0503050000020004" pitchFamily="34" charset="0"/>
                        </a:rPr>
                        <a:t>50,8</a:t>
                      </a:r>
                      <a:endParaRPr sz="14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  <a:spcBef>
                          <a:spcPts val="450"/>
                        </a:spcBef>
                      </a:pPr>
                      <a:r>
                        <a:rPr kumimoji="0" lang="es-CL" sz="1400" b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ira Sans" panose="020B0503050000020004" pitchFamily="34" charset="0"/>
                          <a:sym typeface="Arial"/>
                        </a:rPr>
                        <a:t>140</a:t>
                      </a:r>
                      <a:endParaRPr sz="14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15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0732">
                <a:tc>
                  <a:txBody>
                    <a:bodyPr/>
                    <a:lstStyle/>
                    <a:p>
                      <a:pPr marR="3810" algn="ctr">
                        <a:lnSpc>
                          <a:spcPts val="1220"/>
                        </a:lnSpc>
                        <a:spcBef>
                          <a:spcPts val="459"/>
                        </a:spcBef>
                      </a:pPr>
                      <a:r>
                        <a:rPr sz="1400" b="1" dirty="0">
                          <a:latin typeface="Fira Sans" panose="020B0503050000020004" pitchFamily="34" charset="0"/>
                        </a:rPr>
                        <a:t>C-1</a:t>
                      </a:r>
                      <a:endParaRPr sz="14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  <a:spcBef>
                          <a:spcPts val="450"/>
                        </a:spcBef>
                      </a:pPr>
                      <a:r>
                        <a:rPr sz="1400" dirty="0">
                          <a:latin typeface="Fira Sans" panose="020B0503050000020004" pitchFamily="34" charset="0"/>
                        </a:rPr>
                        <a:t>38,4</a:t>
                      </a:r>
                      <a:endParaRPr sz="14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  <a:spcBef>
                          <a:spcPts val="450"/>
                        </a:spcBef>
                      </a:pPr>
                      <a:r>
                        <a:rPr kumimoji="0" lang="es-CL" sz="1400" b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ira Sans" panose="020B0503050000020004" pitchFamily="34" charset="0"/>
                          <a:sym typeface="Arial"/>
                        </a:rPr>
                        <a:t>140</a:t>
                      </a:r>
                      <a:endParaRPr sz="14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15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0732">
                <a:tc>
                  <a:txBody>
                    <a:bodyPr/>
                    <a:lstStyle/>
                    <a:p>
                      <a:pPr marR="3810" algn="ctr">
                        <a:lnSpc>
                          <a:spcPts val="1220"/>
                        </a:lnSpc>
                        <a:spcBef>
                          <a:spcPts val="459"/>
                        </a:spcBef>
                      </a:pPr>
                      <a:r>
                        <a:rPr sz="1400" b="1" dirty="0">
                          <a:latin typeface="Fira Sans" panose="020B0503050000020004" pitchFamily="34" charset="0"/>
                        </a:rPr>
                        <a:t>C-2</a:t>
                      </a:r>
                      <a:endParaRPr sz="14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  <a:spcBef>
                          <a:spcPts val="450"/>
                        </a:spcBef>
                      </a:pPr>
                      <a:r>
                        <a:rPr sz="1400" dirty="0">
                          <a:latin typeface="Fira Sans" panose="020B0503050000020004" pitchFamily="34" charset="0"/>
                        </a:rPr>
                        <a:t>57</a:t>
                      </a:r>
                      <a:endParaRPr sz="14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  <a:spcBef>
                          <a:spcPts val="450"/>
                        </a:spcBef>
                      </a:pPr>
                      <a:r>
                        <a:rPr kumimoji="0" lang="es-CL" sz="1400" b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ira Sans" panose="020B0503050000020004" pitchFamily="34" charset="0"/>
                          <a:sym typeface="Arial"/>
                        </a:rPr>
                        <a:t>140</a:t>
                      </a:r>
                      <a:endParaRPr sz="14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15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1344">
                <a:tc>
                  <a:txBody>
                    <a:bodyPr/>
                    <a:lstStyle/>
                    <a:p>
                      <a:pPr marR="3810" algn="ctr">
                        <a:lnSpc>
                          <a:spcPts val="1220"/>
                        </a:lnSpc>
                        <a:spcBef>
                          <a:spcPts val="459"/>
                        </a:spcBef>
                      </a:pPr>
                      <a:r>
                        <a:rPr sz="1400" b="1" dirty="0">
                          <a:latin typeface="Fira Sans" panose="020B0503050000020004" pitchFamily="34" charset="0"/>
                        </a:rPr>
                        <a:t>C-3</a:t>
                      </a:r>
                      <a:endParaRPr sz="14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  <a:spcBef>
                          <a:spcPts val="450"/>
                        </a:spcBef>
                      </a:pPr>
                      <a:r>
                        <a:rPr sz="1400" dirty="0">
                          <a:latin typeface="Fira Sans" panose="020B0503050000020004" pitchFamily="34" charset="0"/>
                        </a:rPr>
                        <a:t>36</a:t>
                      </a:r>
                      <a:endParaRPr sz="14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  <a:spcBef>
                          <a:spcPts val="450"/>
                        </a:spcBef>
                      </a:pPr>
                      <a:r>
                        <a:rPr kumimoji="0" lang="es-CL" sz="1400" b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ira Sans" panose="020B0503050000020004" pitchFamily="34" charset="0"/>
                          <a:sym typeface="Arial"/>
                        </a:rPr>
                        <a:t>140</a:t>
                      </a:r>
                      <a:endParaRPr sz="14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15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1344">
                <a:tc>
                  <a:txBody>
                    <a:bodyPr/>
                    <a:lstStyle/>
                    <a:p>
                      <a:pPr marR="3810" algn="ctr">
                        <a:lnSpc>
                          <a:spcPts val="1215"/>
                        </a:lnSpc>
                        <a:spcBef>
                          <a:spcPts val="464"/>
                        </a:spcBef>
                      </a:pPr>
                      <a:r>
                        <a:rPr sz="1400" b="1" spc="-5" dirty="0">
                          <a:latin typeface="Fira Sans" panose="020B0503050000020004" pitchFamily="34" charset="0"/>
                        </a:rPr>
                        <a:t>D-1</a:t>
                      </a:r>
                      <a:endParaRPr sz="14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905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  <a:spcBef>
                          <a:spcPts val="450"/>
                        </a:spcBef>
                      </a:pPr>
                      <a:r>
                        <a:rPr sz="1400" dirty="0">
                          <a:latin typeface="Fira Sans" panose="020B0503050000020004" pitchFamily="34" charset="0"/>
                        </a:rPr>
                        <a:t>165</a:t>
                      </a:r>
                      <a:endParaRPr sz="14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  <a:spcBef>
                          <a:spcPts val="450"/>
                        </a:spcBef>
                      </a:pPr>
                      <a:r>
                        <a:rPr kumimoji="0" lang="es-CL" sz="1400" b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ira Sans" panose="020B0503050000020004" pitchFamily="34" charset="0"/>
                          <a:sym typeface="Arial"/>
                        </a:rPr>
                        <a:t>140</a:t>
                      </a:r>
                      <a:endParaRPr sz="14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15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1344">
                <a:tc>
                  <a:txBody>
                    <a:bodyPr/>
                    <a:lstStyle/>
                    <a:p>
                      <a:pPr marR="3810" algn="ctr">
                        <a:lnSpc>
                          <a:spcPts val="1215"/>
                        </a:lnSpc>
                        <a:spcBef>
                          <a:spcPts val="459"/>
                        </a:spcBef>
                      </a:pPr>
                      <a:r>
                        <a:rPr sz="1400" b="1" spc="-5" dirty="0">
                          <a:latin typeface="Fira Sans" panose="020B0503050000020004" pitchFamily="34" charset="0"/>
                        </a:rPr>
                        <a:t>D-2</a:t>
                      </a:r>
                      <a:endParaRPr sz="14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  <a:spcBef>
                          <a:spcPts val="450"/>
                        </a:spcBef>
                      </a:pPr>
                      <a:r>
                        <a:rPr sz="1400" dirty="0">
                          <a:latin typeface="Fira Sans" panose="020B0503050000020004" pitchFamily="34" charset="0"/>
                        </a:rPr>
                        <a:t>30,4</a:t>
                      </a:r>
                      <a:endParaRPr sz="14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  <a:spcBef>
                          <a:spcPts val="450"/>
                        </a:spcBef>
                      </a:pPr>
                      <a:r>
                        <a:rPr kumimoji="0" lang="es-CL" sz="1400" b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ira Sans" panose="020B0503050000020004" pitchFamily="34" charset="0"/>
                          <a:sym typeface="Arial"/>
                        </a:rPr>
                        <a:t>140</a:t>
                      </a:r>
                      <a:endParaRPr sz="14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15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1344">
                <a:tc>
                  <a:txBody>
                    <a:bodyPr/>
                    <a:lstStyle/>
                    <a:p>
                      <a:pPr marR="3810" algn="ctr">
                        <a:lnSpc>
                          <a:spcPts val="1215"/>
                        </a:lnSpc>
                        <a:spcBef>
                          <a:spcPts val="465"/>
                        </a:spcBef>
                      </a:pPr>
                      <a:r>
                        <a:rPr sz="1400" b="1" spc="-5" dirty="0">
                          <a:latin typeface="Fira Sans" panose="020B0503050000020004" pitchFamily="34" charset="0"/>
                        </a:rPr>
                        <a:t>D-3</a:t>
                      </a:r>
                      <a:endParaRPr sz="14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90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  <a:spcBef>
                          <a:spcPts val="450"/>
                        </a:spcBef>
                      </a:pPr>
                      <a:r>
                        <a:rPr sz="1400" dirty="0">
                          <a:latin typeface="Fira Sans" panose="020B0503050000020004" pitchFamily="34" charset="0"/>
                        </a:rPr>
                        <a:t>32,8</a:t>
                      </a:r>
                      <a:endParaRPr sz="14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  <a:spcBef>
                          <a:spcPts val="450"/>
                        </a:spcBef>
                      </a:pPr>
                      <a:r>
                        <a:rPr kumimoji="0" lang="es-CL" sz="14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ira Sans" panose="020B0503050000020004" pitchFamily="34" charset="0"/>
                          <a:sym typeface="Arial"/>
                        </a:rPr>
                        <a:t>140</a:t>
                      </a:r>
                      <a:endParaRPr sz="14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15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CCD4E51C-CADF-1A1A-2792-C6A6E95DBB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426421"/>
              </p:ext>
            </p:extLst>
          </p:nvPr>
        </p:nvGraphicFramePr>
        <p:xfrm>
          <a:off x="3044952" y="853549"/>
          <a:ext cx="5727701" cy="3970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" name="Imagen 1" descr="Forma&#10;&#10;Descripción generada automáticamente">
            <a:extLst>
              <a:ext uri="{FF2B5EF4-FFF2-40B4-BE49-F238E27FC236}">
                <a16:creationId xmlns:a16="http://schemas.microsoft.com/office/drawing/2014/main" id="{520A30DD-80E7-6D4F-3FD5-569533F790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576" y="45214"/>
            <a:ext cx="2432150" cy="85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698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FE7A1C8-79AF-F21B-0D1E-39442CE75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1018" y="109873"/>
            <a:ext cx="619931" cy="621944"/>
          </a:xfrm>
          <a:prstGeom prst="rect">
            <a:avLst/>
          </a:prstGeom>
        </p:spPr>
      </p:pic>
      <p:sp>
        <p:nvSpPr>
          <p:cNvPr id="5" name="Rectángulo: esquinas superiores redondeadas 4">
            <a:extLst>
              <a:ext uri="{FF2B5EF4-FFF2-40B4-BE49-F238E27FC236}">
                <a16:creationId xmlns:a16="http://schemas.microsoft.com/office/drawing/2014/main" id="{9D0D41F7-4644-4C1E-A3EE-49CB0CB07097}"/>
              </a:ext>
            </a:extLst>
          </p:cNvPr>
          <p:cNvSpPr/>
          <p:nvPr/>
        </p:nvSpPr>
        <p:spPr>
          <a:xfrm>
            <a:off x="8155393" y="4857484"/>
            <a:ext cx="844658" cy="277032"/>
          </a:xfrm>
          <a:prstGeom prst="round2Same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>
                <a:latin typeface="Fira Sans" panose="020B0503050000020004" pitchFamily="34" charset="0"/>
              </a:rPr>
              <a:t>Pág. 12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44FF70C-BBC9-6654-8906-014484989FC3}"/>
              </a:ext>
            </a:extLst>
          </p:cNvPr>
          <p:cNvSpPr txBox="1"/>
          <p:nvPr/>
        </p:nvSpPr>
        <p:spPr>
          <a:xfrm>
            <a:off x="4355557" y="166945"/>
            <a:ext cx="4417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>
                <a:latin typeface="Fira Sans" panose="020B0503050000020004" pitchFamily="34" charset="0"/>
                <a:cs typeface="Farsi Simple Bold" panose="02010400000000000000" pitchFamily="2" charset="-78"/>
              </a:rPr>
              <a:t>Fuente: </a:t>
            </a:r>
            <a:r>
              <a:rPr lang="es-MX" sz="1200" i="1" dirty="0">
                <a:latin typeface="Fira Sans" panose="020B0503050000020004" pitchFamily="34" charset="0"/>
                <a:cs typeface="Farsi Simple Bold" panose="02010400000000000000" pitchFamily="2" charset="-78"/>
              </a:rPr>
              <a:t>Analítica Servicios de Ingeniería </a:t>
            </a:r>
            <a:r>
              <a:rPr lang="es-MX" sz="1200" i="1" dirty="0" err="1">
                <a:latin typeface="Fira Sans" panose="020B0503050000020004" pitchFamily="34" charset="0"/>
                <a:cs typeface="Farsi Simple Bold" panose="02010400000000000000" pitchFamily="2" charset="-78"/>
              </a:rPr>
              <a:t>SpA</a:t>
            </a:r>
            <a:endParaRPr lang="es-MX" sz="1200" i="1" dirty="0">
              <a:latin typeface="Fira Sans" panose="020B0503050000020004" pitchFamily="34" charset="0"/>
              <a:cs typeface="Farsi Simple Bold" panose="02010400000000000000" pitchFamily="2" charset="-78"/>
            </a:endParaRPr>
          </a:p>
        </p:txBody>
      </p:sp>
      <p:grpSp>
        <p:nvGrpSpPr>
          <p:cNvPr id="7" name="object 2">
            <a:extLst>
              <a:ext uri="{FF2B5EF4-FFF2-40B4-BE49-F238E27FC236}">
                <a16:creationId xmlns:a16="http://schemas.microsoft.com/office/drawing/2014/main" id="{F88DF3C0-71A8-D63A-EA89-8FF83198568C}"/>
              </a:ext>
            </a:extLst>
          </p:cNvPr>
          <p:cNvGrpSpPr/>
          <p:nvPr/>
        </p:nvGrpSpPr>
        <p:grpSpPr>
          <a:xfrm>
            <a:off x="8203614" y="45214"/>
            <a:ext cx="824149" cy="650668"/>
            <a:chOff x="9630156" y="5519928"/>
            <a:chExt cx="1583690" cy="1123315"/>
          </a:xfrm>
        </p:grpSpPr>
        <p:pic>
          <p:nvPicPr>
            <p:cNvPr id="8" name="object 3">
              <a:extLst>
                <a:ext uri="{FF2B5EF4-FFF2-40B4-BE49-F238E27FC236}">
                  <a16:creationId xmlns:a16="http://schemas.microsoft.com/office/drawing/2014/main" id="{C62673BD-72A8-4B09-C690-DC67F98A0CA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65208" y="5576316"/>
              <a:ext cx="601980" cy="601980"/>
            </a:xfrm>
            <a:prstGeom prst="rect">
              <a:avLst/>
            </a:prstGeom>
          </p:spPr>
        </p:pic>
        <p:pic>
          <p:nvPicPr>
            <p:cNvPr id="9" name="object 4">
              <a:extLst>
                <a:ext uri="{FF2B5EF4-FFF2-40B4-BE49-F238E27FC236}">
                  <a16:creationId xmlns:a16="http://schemas.microsoft.com/office/drawing/2014/main" id="{1D9A851C-FBB2-7586-0CBB-FE5EFE8AD2C4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30156" y="5519928"/>
              <a:ext cx="694944" cy="716280"/>
            </a:xfrm>
            <a:prstGeom prst="rect">
              <a:avLst/>
            </a:prstGeom>
          </p:spPr>
        </p:pic>
        <p:pic>
          <p:nvPicPr>
            <p:cNvPr id="10" name="object 5">
              <a:extLst>
                <a:ext uri="{FF2B5EF4-FFF2-40B4-BE49-F238E27FC236}">
                  <a16:creationId xmlns:a16="http://schemas.microsoft.com/office/drawing/2014/main" id="{A0D471B1-3782-4D4E-C4FE-8FFA19840895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33660" y="5576316"/>
              <a:ext cx="979931" cy="1066800"/>
            </a:xfrm>
            <a:prstGeom prst="rect">
              <a:avLst/>
            </a:prstGeom>
          </p:spPr>
        </p:pic>
      </p:grpSp>
      <p:sp>
        <p:nvSpPr>
          <p:cNvPr id="11" name="Rectángulo: una sola esquina redondeada 10">
            <a:extLst>
              <a:ext uri="{FF2B5EF4-FFF2-40B4-BE49-F238E27FC236}">
                <a16:creationId xmlns:a16="http://schemas.microsoft.com/office/drawing/2014/main" id="{3019DD4E-7014-84C0-30D1-A5248CBBBAB5}"/>
              </a:ext>
            </a:extLst>
          </p:cNvPr>
          <p:cNvSpPr/>
          <p:nvPr/>
        </p:nvSpPr>
        <p:spPr>
          <a:xfrm>
            <a:off x="-4069" y="853549"/>
            <a:ext cx="2884429" cy="393814"/>
          </a:xfrm>
          <a:prstGeom prst="round1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i="1" dirty="0">
                <a:latin typeface="Fira Sans" panose="020B0503050000020004" pitchFamily="34" charset="0"/>
                <a:cs typeface="Farsi Simple Bold" panose="02010400000000000000" pitchFamily="2" charset="-78"/>
              </a:rPr>
              <a:t>VANADIO</a:t>
            </a:r>
          </a:p>
        </p:txBody>
      </p:sp>
      <p:graphicFrame>
        <p:nvGraphicFramePr>
          <p:cNvPr id="12" name="object 8">
            <a:extLst>
              <a:ext uri="{FF2B5EF4-FFF2-40B4-BE49-F238E27FC236}">
                <a16:creationId xmlns:a16="http://schemas.microsoft.com/office/drawing/2014/main" id="{534A6A93-8B9F-F874-8611-D1A3EBB54C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511515"/>
              </p:ext>
            </p:extLst>
          </p:nvPr>
        </p:nvGraphicFramePr>
        <p:xfrm>
          <a:off x="224726" y="1369095"/>
          <a:ext cx="2655635" cy="339771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919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7995">
                  <a:extLst>
                    <a:ext uri="{9D8B030D-6E8A-4147-A177-3AD203B41FA5}">
                      <a16:colId xmlns:a16="http://schemas.microsoft.com/office/drawing/2014/main" val="1672122161"/>
                    </a:ext>
                  </a:extLst>
                </a:gridCol>
                <a:gridCol w="867995">
                  <a:extLst>
                    <a:ext uri="{9D8B030D-6E8A-4147-A177-3AD203B41FA5}">
                      <a16:colId xmlns:a16="http://schemas.microsoft.com/office/drawing/2014/main" val="3782262387"/>
                    </a:ext>
                  </a:extLst>
                </a:gridCol>
              </a:tblGrid>
              <a:tr h="325504"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es-CL" sz="1200" b="1" dirty="0">
                          <a:latin typeface="Fira Sans" panose="020B0503050000020004" pitchFamily="34" charset="0"/>
                        </a:rPr>
                        <a:t>ESTRATOS</a:t>
                      </a:r>
                      <a:endParaRPr sz="12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2667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5"/>
                        </a:lnSpc>
                        <a:spcBef>
                          <a:spcPts val="445"/>
                        </a:spcBef>
                      </a:pPr>
                      <a:r>
                        <a:rPr lang="es-CL" sz="1200" b="1" dirty="0">
                          <a:latin typeface="Fira Sans" panose="020B0503050000020004" pitchFamily="34" charset="0"/>
                          <a:cs typeface="Calibri"/>
                        </a:rPr>
                        <a:t>VANADIO</a:t>
                      </a:r>
                      <a:endParaRPr sz="12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35"/>
                        </a:lnSpc>
                        <a:spcBef>
                          <a:spcPts val="44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sz="1200" dirty="0">
                          <a:latin typeface="Fira Sans" panose="020B0503050000020004" pitchFamily="34" charset="0"/>
                        </a:rPr>
                        <a:t>LIMITE CANADÁ</a:t>
                      </a:r>
                      <a:endParaRPr lang="es-CL" sz="12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651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596">
                <a:tc>
                  <a:txBody>
                    <a:bodyPr/>
                    <a:lstStyle/>
                    <a:p>
                      <a:pPr marR="3810" algn="ctr">
                        <a:lnSpc>
                          <a:spcPts val="1220"/>
                        </a:lnSpc>
                        <a:spcBef>
                          <a:spcPts val="455"/>
                        </a:spcBef>
                      </a:pPr>
                      <a:r>
                        <a:rPr sz="1400" b="1" dirty="0">
                          <a:latin typeface="Fira Sans" panose="020B0503050000020004" pitchFamily="34" charset="0"/>
                        </a:rPr>
                        <a:t>A-1</a:t>
                      </a:r>
                      <a:endParaRPr sz="14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5"/>
                        </a:lnSpc>
                        <a:spcBef>
                          <a:spcPts val="445"/>
                        </a:spcBef>
                      </a:pPr>
                      <a:r>
                        <a:rPr sz="1400" dirty="0">
                          <a:latin typeface="Fira Sans" panose="020B0503050000020004" pitchFamily="34" charset="0"/>
                        </a:rPr>
                        <a:t>167</a:t>
                      </a:r>
                      <a:endParaRPr sz="14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5"/>
                        </a:lnSpc>
                        <a:spcBef>
                          <a:spcPts val="445"/>
                        </a:spcBef>
                      </a:pPr>
                      <a:r>
                        <a:rPr lang="es-CL" sz="1400" dirty="0">
                          <a:latin typeface="Fira Sans" panose="020B0503050000020004" pitchFamily="34" charset="0"/>
                          <a:cs typeface="Calibri"/>
                        </a:rPr>
                        <a:t>130</a:t>
                      </a:r>
                      <a:endParaRPr sz="14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651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596">
                <a:tc>
                  <a:txBody>
                    <a:bodyPr/>
                    <a:lstStyle/>
                    <a:p>
                      <a:pPr marR="3810" algn="ctr">
                        <a:lnSpc>
                          <a:spcPts val="1220"/>
                        </a:lnSpc>
                        <a:spcBef>
                          <a:spcPts val="459"/>
                        </a:spcBef>
                      </a:pPr>
                      <a:r>
                        <a:rPr sz="1400" b="1" dirty="0">
                          <a:latin typeface="Fira Sans" panose="020B0503050000020004" pitchFamily="34" charset="0"/>
                        </a:rPr>
                        <a:t>A-2</a:t>
                      </a:r>
                      <a:endParaRPr sz="14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  <a:spcBef>
                          <a:spcPts val="450"/>
                        </a:spcBef>
                      </a:pPr>
                      <a:r>
                        <a:rPr sz="1400" dirty="0">
                          <a:latin typeface="Fira Sans" panose="020B0503050000020004" pitchFamily="34" charset="0"/>
                        </a:rPr>
                        <a:t>167</a:t>
                      </a:r>
                      <a:endParaRPr sz="14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35"/>
                        </a:lnSpc>
                        <a:spcBef>
                          <a:spcPts val="44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s-CL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ira Sans" panose="020B0503050000020004" pitchFamily="34" charset="0"/>
                          <a:ea typeface="+mn-ea"/>
                          <a:cs typeface="Calibri"/>
                          <a:sym typeface="Arial"/>
                        </a:rPr>
                        <a:t>130</a:t>
                      </a:r>
                      <a:endParaRPr kumimoji="0" lang="es-CL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Fira Sans" panose="020B0503050000020004" pitchFamily="34" charset="0"/>
                        <a:ea typeface="+mn-ea"/>
                        <a:cs typeface="Calibri"/>
                        <a:sym typeface="Arial"/>
                      </a:endParaRPr>
                    </a:p>
                  </a:txBody>
                  <a:tcPr marL="0" marR="0" marT="5715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596">
                <a:tc>
                  <a:txBody>
                    <a:bodyPr/>
                    <a:lstStyle/>
                    <a:p>
                      <a:pPr marR="3810" algn="ctr">
                        <a:lnSpc>
                          <a:spcPts val="1220"/>
                        </a:lnSpc>
                        <a:spcBef>
                          <a:spcPts val="459"/>
                        </a:spcBef>
                      </a:pPr>
                      <a:r>
                        <a:rPr sz="1400" b="1" dirty="0">
                          <a:latin typeface="Fira Sans" panose="020B0503050000020004" pitchFamily="34" charset="0"/>
                        </a:rPr>
                        <a:t>A-3</a:t>
                      </a:r>
                      <a:endParaRPr sz="14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5"/>
                        </a:lnSpc>
                        <a:spcBef>
                          <a:spcPts val="450"/>
                        </a:spcBef>
                      </a:pPr>
                      <a:r>
                        <a:rPr sz="1400" dirty="0">
                          <a:latin typeface="Fira Sans" panose="020B0503050000020004" pitchFamily="34" charset="0"/>
                        </a:rPr>
                        <a:t>173</a:t>
                      </a:r>
                      <a:endParaRPr sz="14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35"/>
                        </a:lnSpc>
                        <a:spcBef>
                          <a:spcPts val="44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s-CL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ira Sans" panose="020B0503050000020004" pitchFamily="34" charset="0"/>
                          <a:ea typeface="+mn-ea"/>
                          <a:cs typeface="Calibri"/>
                          <a:sym typeface="Arial"/>
                        </a:rPr>
                        <a:t>130</a:t>
                      </a:r>
                      <a:endParaRPr kumimoji="0" lang="es-CL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Fira Sans" panose="020B0503050000020004" pitchFamily="34" charset="0"/>
                        <a:ea typeface="+mn-ea"/>
                        <a:cs typeface="Calibri"/>
                        <a:sym typeface="Arial"/>
                      </a:endParaRPr>
                    </a:p>
                  </a:txBody>
                  <a:tcPr marL="0" marR="0" marT="5715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596">
                <a:tc>
                  <a:txBody>
                    <a:bodyPr/>
                    <a:lstStyle/>
                    <a:p>
                      <a:pPr marR="3810" algn="ctr">
                        <a:lnSpc>
                          <a:spcPts val="1220"/>
                        </a:lnSpc>
                        <a:spcBef>
                          <a:spcPts val="459"/>
                        </a:spcBef>
                      </a:pPr>
                      <a:r>
                        <a:rPr sz="1400" b="1" dirty="0">
                          <a:latin typeface="Fira Sans" panose="020B0503050000020004" pitchFamily="34" charset="0"/>
                        </a:rPr>
                        <a:t>B-1</a:t>
                      </a:r>
                      <a:endParaRPr sz="14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5"/>
                        </a:lnSpc>
                        <a:spcBef>
                          <a:spcPts val="445"/>
                        </a:spcBef>
                      </a:pPr>
                      <a:r>
                        <a:rPr sz="1400" dirty="0">
                          <a:latin typeface="Fira Sans" panose="020B0503050000020004" pitchFamily="34" charset="0"/>
                        </a:rPr>
                        <a:t>181</a:t>
                      </a:r>
                      <a:endParaRPr sz="14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35"/>
                        </a:lnSpc>
                        <a:spcBef>
                          <a:spcPts val="44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s-CL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ira Sans" panose="020B0503050000020004" pitchFamily="34" charset="0"/>
                          <a:ea typeface="+mn-ea"/>
                          <a:cs typeface="Calibri"/>
                          <a:sym typeface="Arial"/>
                        </a:rPr>
                        <a:t>130</a:t>
                      </a:r>
                      <a:endParaRPr kumimoji="0" lang="es-CL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Fira Sans" panose="020B0503050000020004" pitchFamily="34" charset="0"/>
                        <a:ea typeface="+mn-ea"/>
                        <a:cs typeface="Calibri"/>
                        <a:sym typeface="Arial"/>
                      </a:endParaRPr>
                    </a:p>
                  </a:txBody>
                  <a:tcPr marL="0" marR="0" marT="56515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596">
                <a:tc>
                  <a:txBody>
                    <a:bodyPr/>
                    <a:lstStyle/>
                    <a:p>
                      <a:pPr marR="3810" algn="ctr">
                        <a:lnSpc>
                          <a:spcPts val="1220"/>
                        </a:lnSpc>
                        <a:spcBef>
                          <a:spcPts val="459"/>
                        </a:spcBef>
                      </a:pPr>
                      <a:r>
                        <a:rPr sz="1400" b="1" dirty="0">
                          <a:latin typeface="Fira Sans" panose="020B0503050000020004" pitchFamily="34" charset="0"/>
                        </a:rPr>
                        <a:t>B-2</a:t>
                      </a:r>
                      <a:endParaRPr sz="14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  <a:spcBef>
                          <a:spcPts val="450"/>
                        </a:spcBef>
                      </a:pPr>
                      <a:r>
                        <a:rPr sz="1400" dirty="0">
                          <a:latin typeface="Fira Sans" panose="020B0503050000020004" pitchFamily="34" charset="0"/>
                        </a:rPr>
                        <a:t>201</a:t>
                      </a:r>
                      <a:endParaRPr sz="14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35"/>
                        </a:lnSpc>
                        <a:spcBef>
                          <a:spcPts val="44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s-CL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ira Sans" panose="020B0503050000020004" pitchFamily="34" charset="0"/>
                          <a:ea typeface="+mn-ea"/>
                          <a:cs typeface="Calibri"/>
                          <a:sym typeface="Arial"/>
                        </a:rPr>
                        <a:t>130</a:t>
                      </a:r>
                      <a:endParaRPr kumimoji="0" lang="es-CL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Fira Sans" panose="020B0503050000020004" pitchFamily="34" charset="0"/>
                        <a:ea typeface="+mn-ea"/>
                        <a:cs typeface="Calibri"/>
                        <a:sym typeface="Arial"/>
                      </a:endParaRPr>
                    </a:p>
                  </a:txBody>
                  <a:tcPr marL="0" marR="0" marT="5715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3189">
                <a:tc>
                  <a:txBody>
                    <a:bodyPr/>
                    <a:lstStyle/>
                    <a:p>
                      <a:pPr marR="3810" algn="ctr">
                        <a:lnSpc>
                          <a:spcPts val="1220"/>
                        </a:lnSpc>
                        <a:spcBef>
                          <a:spcPts val="459"/>
                        </a:spcBef>
                      </a:pPr>
                      <a:r>
                        <a:rPr sz="1400" b="1" dirty="0">
                          <a:latin typeface="Fira Sans" panose="020B0503050000020004" pitchFamily="34" charset="0"/>
                        </a:rPr>
                        <a:t>B-3</a:t>
                      </a:r>
                      <a:endParaRPr sz="14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  <a:spcBef>
                          <a:spcPts val="450"/>
                        </a:spcBef>
                      </a:pPr>
                      <a:r>
                        <a:rPr sz="1400" dirty="0">
                          <a:latin typeface="Fira Sans" panose="020B0503050000020004" pitchFamily="34" charset="0"/>
                        </a:rPr>
                        <a:t>183</a:t>
                      </a:r>
                      <a:endParaRPr sz="14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35"/>
                        </a:lnSpc>
                        <a:spcBef>
                          <a:spcPts val="44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s-CL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ira Sans" panose="020B0503050000020004" pitchFamily="34" charset="0"/>
                          <a:ea typeface="+mn-ea"/>
                          <a:cs typeface="Calibri"/>
                          <a:sym typeface="Arial"/>
                        </a:rPr>
                        <a:t>130</a:t>
                      </a:r>
                      <a:endParaRPr kumimoji="0" lang="es-CL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Fira Sans" panose="020B0503050000020004" pitchFamily="34" charset="0"/>
                        <a:ea typeface="+mn-ea"/>
                        <a:cs typeface="Calibri"/>
                        <a:sym typeface="Arial"/>
                      </a:endParaRPr>
                    </a:p>
                  </a:txBody>
                  <a:tcPr marL="0" marR="0" marT="5715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2596">
                <a:tc>
                  <a:txBody>
                    <a:bodyPr/>
                    <a:lstStyle/>
                    <a:p>
                      <a:pPr marR="3810" algn="ctr">
                        <a:lnSpc>
                          <a:spcPts val="1220"/>
                        </a:lnSpc>
                        <a:spcBef>
                          <a:spcPts val="459"/>
                        </a:spcBef>
                      </a:pPr>
                      <a:r>
                        <a:rPr sz="1400" b="1" dirty="0">
                          <a:latin typeface="Fira Sans" panose="020B0503050000020004" pitchFamily="34" charset="0"/>
                        </a:rPr>
                        <a:t>C-1</a:t>
                      </a:r>
                      <a:endParaRPr sz="14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  <a:spcBef>
                          <a:spcPts val="450"/>
                        </a:spcBef>
                      </a:pPr>
                      <a:r>
                        <a:rPr sz="1400" dirty="0">
                          <a:latin typeface="Fira Sans" panose="020B0503050000020004" pitchFamily="34" charset="0"/>
                        </a:rPr>
                        <a:t>177</a:t>
                      </a:r>
                      <a:endParaRPr sz="14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35"/>
                        </a:lnSpc>
                        <a:spcBef>
                          <a:spcPts val="44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s-CL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ira Sans" panose="020B0503050000020004" pitchFamily="34" charset="0"/>
                          <a:ea typeface="+mn-ea"/>
                          <a:cs typeface="Calibri"/>
                          <a:sym typeface="Arial"/>
                        </a:rPr>
                        <a:t>130</a:t>
                      </a:r>
                      <a:endParaRPr kumimoji="0" lang="es-CL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Fira Sans" panose="020B0503050000020004" pitchFamily="34" charset="0"/>
                        <a:ea typeface="+mn-ea"/>
                        <a:cs typeface="Calibri"/>
                        <a:sym typeface="Arial"/>
                      </a:endParaRPr>
                    </a:p>
                  </a:txBody>
                  <a:tcPr marL="0" marR="0" marT="5715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2596">
                <a:tc>
                  <a:txBody>
                    <a:bodyPr/>
                    <a:lstStyle/>
                    <a:p>
                      <a:pPr marR="3810" algn="ctr">
                        <a:lnSpc>
                          <a:spcPts val="1220"/>
                        </a:lnSpc>
                        <a:spcBef>
                          <a:spcPts val="459"/>
                        </a:spcBef>
                      </a:pPr>
                      <a:r>
                        <a:rPr sz="1400" b="1" dirty="0">
                          <a:latin typeface="Fira Sans" panose="020B0503050000020004" pitchFamily="34" charset="0"/>
                        </a:rPr>
                        <a:t>C-2</a:t>
                      </a:r>
                      <a:endParaRPr sz="14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  <a:spcBef>
                          <a:spcPts val="450"/>
                        </a:spcBef>
                      </a:pPr>
                      <a:r>
                        <a:rPr sz="1400" dirty="0">
                          <a:latin typeface="Fira Sans" panose="020B0503050000020004" pitchFamily="34" charset="0"/>
                        </a:rPr>
                        <a:t>215</a:t>
                      </a:r>
                      <a:endParaRPr sz="14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35"/>
                        </a:lnSpc>
                        <a:spcBef>
                          <a:spcPts val="44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s-CL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ira Sans" panose="020B0503050000020004" pitchFamily="34" charset="0"/>
                          <a:ea typeface="+mn-ea"/>
                          <a:cs typeface="Calibri"/>
                          <a:sym typeface="Arial"/>
                        </a:rPr>
                        <a:t>130</a:t>
                      </a:r>
                      <a:endParaRPr kumimoji="0" lang="es-CL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Fira Sans" panose="020B0503050000020004" pitchFamily="34" charset="0"/>
                        <a:ea typeface="+mn-ea"/>
                        <a:cs typeface="Calibri"/>
                        <a:sym typeface="Arial"/>
                      </a:endParaRPr>
                    </a:p>
                  </a:txBody>
                  <a:tcPr marL="0" marR="0" marT="5715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3189">
                <a:tc>
                  <a:txBody>
                    <a:bodyPr/>
                    <a:lstStyle/>
                    <a:p>
                      <a:pPr marR="3810" algn="ctr">
                        <a:lnSpc>
                          <a:spcPts val="1220"/>
                        </a:lnSpc>
                        <a:spcBef>
                          <a:spcPts val="459"/>
                        </a:spcBef>
                      </a:pPr>
                      <a:r>
                        <a:rPr sz="1400" b="1" dirty="0">
                          <a:latin typeface="Fira Sans" panose="020B0503050000020004" pitchFamily="34" charset="0"/>
                        </a:rPr>
                        <a:t>C-3</a:t>
                      </a:r>
                      <a:endParaRPr sz="14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  <a:spcBef>
                          <a:spcPts val="450"/>
                        </a:spcBef>
                      </a:pPr>
                      <a:r>
                        <a:rPr sz="1400" dirty="0">
                          <a:latin typeface="Fira Sans" panose="020B0503050000020004" pitchFamily="34" charset="0"/>
                        </a:rPr>
                        <a:t>203</a:t>
                      </a:r>
                      <a:endParaRPr sz="14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35"/>
                        </a:lnSpc>
                        <a:spcBef>
                          <a:spcPts val="44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s-CL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ira Sans" panose="020B0503050000020004" pitchFamily="34" charset="0"/>
                          <a:ea typeface="+mn-ea"/>
                          <a:cs typeface="Calibri"/>
                          <a:sym typeface="Arial"/>
                        </a:rPr>
                        <a:t>130</a:t>
                      </a:r>
                      <a:endParaRPr kumimoji="0" lang="es-CL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Fira Sans" panose="020B0503050000020004" pitchFamily="34" charset="0"/>
                        <a:ea typeface="+mn-ea"/>
                        <a:cs typeface="Calibri"/>
                        <a:sym typeface="Arial"/>
                      </a:endParaRPr>
                    </a:p>
                  </a:txBody>
                  <a:tcPr marL="0" marR="0" marT="5715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3189">
                <a:tc>
                  <a:txBody>
                    <a:bodyPr/>
                    <a:lstStyle/>
                    <a:p>
                      <a:pPr marR="3810" algn="ctr">
                        <a:lnSpc>
                          <a:spcPts val="1215"/>
                        </a:lnSpc>
                        <a:spcBef>
                          <a:spcPts val="464"/>
                        </a:spcBef>
                      </a:pPr>
                      <a:r>
                        <a:rPr sz="1400" b="1" spc="-5" dirty="0">
                          <a:latin typeface="Fira Sans" panose="020B0503050000020004" pitchFamily="34" charset="0"/>
                        </a:rPr>
                        <a:t>D-1</a:t>
                      </a:r>
                      <a:endParaRPr sz="14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905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  <a:spcBef>
                          <a:spcPts val="450"/>
                        </a:spcBef>
                      </a:pPr>
                      <a:r>
                        <a:rPr sz="1400" dirty="0">
                          <a:latin typeface="Fira Sans" panose="020B0503050000020004" pitchFamily="34" charset="0"/>
                        </a:rPr>
                        <a:t>219</a:t>
                      </a:r>
                      <a:endParaRPr sz="14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35"/>
                        </a:lnSpc>
                        <a:spcBef>
                          <a:spcPts val="44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s-CL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ira Sans" panose="020B0503050000020004" pitchFamily="34" charset="0"/>
                          <a:ea typeface="+mn-ea"/>
                          <a:cs typeface="Calibri"/>
                          <a:sym typeface="Arial"/>
                        </a:rPr>
                        <a:t>130</a:t>
                      </a:r>
                      <a:endParaRPr kumimoji="0" lang="es-CL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Fira Sans" panose="020B0503050000020004" pitchFamily="34" charset="0"/>
                        <a:ea typeface="+mn-ea"/>
                        <a:cs typeface="Calibri"/>
                        <a:sym typeface="Arial"/>
                      </a:endParaRPr>
                    </a:p>
                  </a:txBody>
                  <a:tcPr marL="0" marR="0" marT="5715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3189">
                <a:tc>
                  <a:txBody>
                    <a:bodyPr/>
                    <a:lstStyle/>
                    <a:p>
                      <a:pPr marR="3810" algn="ctr">
                        <a:lnSpc>
                          <a:spcPts val="1215"/>
                        </a:lnSpc>
                        <a:spcBef>
                          <a:spcPts val="459"/>
                        </a:spcBef>
                      </a:pPr>
                      <a:r>
                        <a:rPr sz="1400" b="1" spc="-5" dirty="0">
                          <a:latin typeface="Fira Sans" panose="020B0503050000020004" pitchFamily="34" charset="0"/>
                        </a:rPr>
                        <a:t>D-2</a:t>
                      </a:r>
                      <a:endParaRPr sz="14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  <a:spcBef>
                          <a:spcPts val="450"/>
                        </a:spcBef>
                      </a:pPr>
                      <a:r>
                        <a:rPr sz="1400" dirty="0">
                          <a:latin typeface="Fira Sans" panose="020B0503050000020004" pitchFamily="34" charset="0"/>
                        </a:rPr>
                        <a:t>179</a:t>
                      </a:r>
                      <a:endParaRPr sz="14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35"/>
                        </a:lnSpc>
                        <a:spcBef>
                          <a:spcPts val="44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s-CL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ira Sans" panose="020B0503050000020004" pitchFamily="34" charset="0"/>
                          <a:ea typeface="+mn-ea"/>
                          <a:cs typeface="Calibri"/>
                          <a:sym typeface="Arial"/>
                        </a:rPr>
                        <a:t>130</a:t>
                      </a:r>
                      <a:endParaRPr kumimoji="0" lang="es-CL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Fira Sans" panose="020B0503050000020004" pitchFamily="34" charset="0"/>
                        <a:ea typeface="+mn-ea"/>
                        <a:cs typeface="Calibri"/>
                        <a:sym typeface="Arial"/>
                      </a:endParaRPr>
                    </a:p>
                  </a:txBody>
                  <a:tcPr marL="0" marR="0" marT="5715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3189">
                <a:tc>
                  <a:txBody>
                    <a:bodyPr/>
                    <a:lstStyle/>
                    <a:p>
                      <a:pPr marR="3810" algn="ctr">
                        <a:lnSpc>
                          <a:spcPts val="1215"/>
                        </a:lnSpc>
                        <a:spcBef>
                          <a:spcPts val="465"/>
                        </a:spcBef>
                      </a:pPr>
                      <a:r>
                        <a:rPr sz="1400" b="1" spc="-5" dirty="0">
                          <a:latin typeface="Fira Sans" panose="020B0503050000020004" pitchFamily="34" charset="0"/>
                        </a:rPr>
                        <a:t>D-3</a:t>
                      </a:r>
                      <a:endParaRPr sz="14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90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  <a:spcBef>
                          <a:spcPts val="450"/>
                        </a:spcBef>
                      </a:pPr>
                      <a:r>
                        <a:rPr sz="1400" dirty="0">
                          <a:latin typeface="Fira Sans" panose="020B0503050000020004" pitchFamily="34" charset="0"/>
                        </a:rPr>
                        <a:t>198</a:t>
                      </a:r>
                      <a:endParaRPr sz="14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35"/>
                        </a:lnSpc>
                        <a:spcBef>
                          <a:spcPts val="44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s-CL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ira Sans" panose="020B0503050000020004" pitchFamily="34" charset="0"/>
                          <a:ea typeface="+mn-ea"/>
                          <a:cs typeface="Calibri"/>
                          <a:sym typeface="Arial"/>
                        </a:rPr>
                        <a:t>130</a:t>
                      </a:r>
                    </a:p>
                  </a:txBody>
                  <a:tcPr marL="0" marR="0" marT="5715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E3C1C86E-004E-FBA1-35F1-8A7FC8B3B6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2895279"/>
              </p:ext>
            </p:extLst>
          </p:nvPr>
        </p:nvGraphicFramePr>
        <p:xfrm>
          <a:off x="3017520" y="853549"/>
          <a:ext cx="5901754" cy="3913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" name="Imagen 1" descr="Forma&#10;&#10;Descripción generada automáticamente">
            <a:extLst>
              <a:ext uri="{FF2B5EF4-FFF2-40B4-BE49-F238E27FC236}">
                <a16:creationId xmlns:a16="http://schemas.microsoft.com/office/drawing/2014/main" id="{1C90DA02-F716-5E2C-96E7-9BAB622BAD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576" y="45214"/>
            <a:ext cx="2432150" cy="85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464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DF88469-F4A8-5FB5-1278-8F50839E9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1018" y="109873"/>
            <a:ext cx="619931" cy="621944"/>
          </a:xfrm>
          <a:prstGeom prst="rect">
            <a:avLst/>
          </a:prstGeom>
        </p:spPr>
      </p:pic>
      <p:sp>
        <p:nvSpPr>
          <p:cNvPr id="5" name="Rectángulo: esquinas superiores redondeadas 4">
            <a:extLst>
              <a:ext uri="{FF2B5EF4-FFF2-40B4-BE49-F238E27FC236}">
                <a16:creationId xmlns:a16="http://schemas.microsoft.com/office/drawing/2014/main" id="{75F7C0CB-3060-83F0-344F-5B1EE2D5BB39}"/>
              </a:ext>
            </a:extLst>
          </p:cNvPr>
          <p:cNvSpPr/>
          <p:nvPr/>
        </p:nvSpPr>
        <p:spPr>
          <a:xfrm>
            <a:off x="8155393" y="4857484"/>
            <a:ext cx="844658" cy="277032"/>
          </a:xfrm>
          <a:prstGeom prst="round2Same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>
                <a:latin typeface="Fira Sans" panose="020B0503050000020004" pitchFamily="34" charset="0"/>
              </a:rPr>
              <a:t>Pág. 13</a:t>
            </a:r>
          </a:p>
        </p:txBody>
      </p:sp>
      <p:sp>
        <p:nvSpPr>
          <p:cNvPr id="12" name="Rectángulo: una sola esquina redondeada 11">
            <a:extLst>
              <a:ext uri="{FF2B5EF4-FFF2-40B4-BE49-F238E27FC236}">
                <a16:creationId xmlns:a16="http://schemas.microsoft.com/office/drawing/2014/main" id="{65C688E0-72AF-C05C-8583-0BAFB54144EC}"/>
              </a:ext>
            </a:extLst>
          </p:cNvPr>
          <p:cNvSpPr/>
          <p:nvPr/>
        </p:nvSpPr>
        <p:spPr>
          <a:xfrm>
            <a:off x="-2014" y="1697879"/>
            <a:ext cx="1823725" cy="282089"/>
          </a:xfrm>
          <a:prstGeom prst="round1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i="1" dirty="0">
                <a:latin typeface="Fira Sans" panose="020B0503050000020004" pitchFamily="34" charset="0"/>
                <a:cs typeface="Farsi Simple Bold" panose="02010400000000000000" pitchFamily="2" charset="-78"/>
              </a:rPr>
              <a:t>ARSÉNICO</a:t>
            </a:r>
          </a:p>
        </p:txBody>
      </p:sp>
      <p:sp>
        <p:nvSpPr>
          <p:cNvPr id="13" name="Rectángulo: una sola esquina redondeada 12">
            <a:extLst>
              <a:ext uri="{FF2B5EF4-FFF2-40B4-BE49-F238E27FC236}">
                <a16:creationId xmlns:a16="http://schemas.microsoft.com/office/drawing/2014/main" id="{6CEF14C7-29F9-FD74-D95E-26C1F1566048}"/>
              </a:ext>
            </a:extLst>
          </p:cNvPr>
          <p:cNvSpPr/>
          <p:nvPr/>
        </p:nvSpPr>
        <p:spPr>
          <a:xfrm>
            <a:off x="-2014" y="2137841"/>
            <a:ext cx="1819656" cy="282089"/>
          </a:xfrm>
          <a:prstGeom prst="round1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i="1" dirty="0">
                <a:latin typeface="Fira Sans" panose="020B0503050000020004" pitchFamily="34" charset="0"/>
                <a:cs typeface="Farsi Simple Bold" panose="02010400000000000000" pitchFamily="2" charset="-78"/>
              </a:rPr>
              <a:t>CADMIO</a:t>
            </a:r>
          </a:p>
        </p:txBody>
      </p:sp>
      <p:sp>
        <p:nvSpPr>
          <p:cNvPr id="14" name="Rectángulo: una sola esquina redondeada 13">
            <a:extLst>
              <a:ext uri="{FF2B5EF4-FFF2-40B4-BE49-F238E27FC236}">
                <a16:creationId xmlns:a16="http://schemas.microsoft.com/office/drawing/2014/main" id="{4359005B-1DB5-03FD-87B5-4728B6EB18EA}"/>
              </a:ext>
            </a:extLst>
          </p:cNvPr>
          <p:cNvSpPr/>
          <p:nvPr/>
        </p:nvSpPr>
        <p:spPr>
          <a:xfrm>
            <a:off x="-6082" y="2577803"/>
            <a:ext cx="1819656" cy="282089"/>
          </a:xfrm>
          <a:prstGeom prst="round1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i="1" dirty="0">
                <a:latin typeface="Fira Sans" panose="020B0503050000020004" pitchFamily="34" charset="0"/>
                <a:cs typeface="Farsi Simple Bold" panose="02010400000000000000" pitchFamily="2" charset="-78"/>
              </a:rPr>
              <a:t>COBRE</a:t>
            </a:r>
          </a:p>
        </p:txBody>
      </p:sp>
      <p:sp>
        <p:nvSpPr>
          <p:cNvPr id="15" name="Rectángulo: una sola esquina redondeada 14">
            <a:extLst>
              <a:ext uri="{FF2B5EF4-FFF2-40B4-BE49-F238E27FC236}">
                <a16:creationId xmlns:a16="http://schemas.microsoft.com/office/drawing/2014/main" id="{4CA0BEF6-5C28-3CF0-8F9F-CD7CF0D7B024}"/>
              </a:ext>
            </a:extLst>
          </p:cNvPr>
          <p:cNvSpPr/>
          <p:nvPr/>
        </p:nvSpPr>
        <p:spPr>
          <a:xfrm>
            <a:off x="-6082" y="3017765"/>
            <a:ext cx="1811519" cy="282089"/>
          </a:xfrm>
          <a:prstGeom prst="round1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i="1" dirty="0">
                <a:latin typeface="Fira Sans" panose="020B0503050000020004" pitchFamily="34" charset="0"/>
                <a:cs typeface="Farsi Simple Bold" panose="02010400000000000000" pitchFamily="2" charset="-78"/>
              </a:rPr>
              <a:t>PLOMO</a:t>
            </a:r>
          </a:p>
        </p:txBody>
      </p:sp>
      <p:sp>
        <p:nvSpPr>
          <p:cNvPr id="16" name="Rectángulo: una sola esquina redondeada 15">
            <a:extLst>
              <a:ext uri="{FF2B5EF4-FFF2-40B4-BE49-F238E27FC236}">
                <a16:creationId xmlns:a16="http://schemas.microsoft.com/office/drawing/2014/main" id="{E67F1718-E5EC-F68A-72C5-6DC2541C3E0D}"/>
              </a:ext>
            </a:extLst>
          </p:cNvPr>
          <p:cNvSpPr/>
          <p:nvPr/>
        </p:nvSpPr>
        <p:spPr>
          <a:xfrm>
            <a:off x="-8096" y="3457727"/>
            <a:ext cx="1819656" cy="282090"/>
          </a:xfrm>
          <a:prstGeom prst="round1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i="1" dirty="0">
                <a:latin typeface="Fira Sans" panose="020B0503050000020004" pitchFamily="34" charset="0"/>
                <a:cs typeface="Farsi Simple Bold" panose="02010400000000000000" pitchFamily="2" charset="-78"/>
              </a:rPr>
              <a:t>VANADIO</a:t>
            </a:r>
          </a:p>
        </p:txBody>
      </p:sp>
      <p:sp>
        <p:nvSpPr>
          <p:cNvPr id="17" name="Rectángulo: esquinas superiores redondeadas 16">
            <a:extLst>
              <a:ext uri="{FF2B5EF4-FFF2-40B4-BE49-F238E27FC236}">
                <a16:creationId xmlns:a16="http://schemas.microsoft.com/office/drawing/2014/main" id="{C9E0987E-37FE-8E8A-1C6D-A15FD5F112A0}"/>
              </a:ext>
            </a:extLst>
          </p:cNvPr>
          <p:cNvSpPr/>
          <p:nvPr/>
        </p:nvSpPr>
        <p:spPr>
          <a:xfrm>
            <a:off x="-2014" y="1002684"/>
            <a:ext cx="1985798" cy="359771"/>
          </a:xfrm>
          <a:prstGeom prst="round2Same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latin typeface="Fira Sans" panose="020B0503050000020004" pitchFamily="34" charset="0"/>
                <a:cs typeface="Farsi Simple Bold" panose="02010400000000000000" pitchFamily="2" charset="-78"/>
              </a:rPr>
              <a:t>ELEMENTOS</a:t>
            </a:r>
            <a:endParaRPr lang="es-CL" b="1" dirty="0">
              <a:latin typeface="Fira Sans" panose="020B0503050000020004" pitchFamily="34" charset="0"/>
              <a:cs typeface="Farsi Simple Bold" panose="02010400000000000000" pitchFamily="2" charset="-78"/>
            </a:endParaRPr>
          </a:p>
        </p:txBody>
      </p:sp>
      <p:graphicFrame>
        <p:nvGraphicFramePr>
          <p:cNvPr id="19" name="Tabla 19">
            <a:extLst>
              <a:ext uri="{FF2B5EF4-FFF2-40B4-BE49-F238E27FC236}">
                <a16:creationId xmlns:a16="http://schemas.microsoft.com/office/drawing/2014/main" id="{7BD7C994-6BD2-54AF-5B3C-61FB00A709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05701"/>
              </p:ext>
            </p:extLst>
          </p:nvPr>
        </p:nvGraphicFramePr>
        <p:xfrm>
          <a:off x="2330324" y="886968"/>
          <a:ext cx="6466203" cy="3794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55401">
                  <a:extLst>
                    <a:ext uri="{9D8B030D-6E8A-4147-A177-3AD203B41FA5}">
                      <a16:colId xmlns:a16="http://schemas.microsoft.com/office/drawing/2014/main" val="2463305954"/>
                    </a:ext>
                  </a:extLst>
                </a:gridCol>
                <a:gridCol w="2155401">
                  <a:extLst>
                    <a:ext uri="{9D8B030D-6E8A-4147-A177-3AD203B41FA5}">
                      <a16:colId xmlns:a16="http://schemas.microsoft.com/office/drawing/2014/main" val="62517779"/>
                    </a:ext>
                  </a:extLst>
                </a:gridCol>
                <a:gridCol w="2155401">
                  <a:extLst>
                    <a:ext uri="{9D8B030D-6E8A-4147-A177-3AD203B41FA5}">
                      <a16:colId xmlns:a16="http://schemas.microsoft.com/office/drawing/2014/main" val="1383269341"/>
                    </a:ext>
                  </a:extLst>
                </a:gridCol>
              </a:tblGrid>
              <a:tr h="390164">
                <a:tc gridSpan="3">
                  <a:txBody>
                    <a:bodyPr/>
                    <a:lstStyle/>
                    <a:p>
                      <a:pPr algn="ctr"/>
                      <a:r>
                        <a:rPr lang="es-CL" sz="1800" b="1" dirty="0">
                          <a:solidFill>
                            <a:schemeClr val="bg1"/>
                          </a:solidFill>
                          <a:latin typeface="Fira Sans" panose="020B0503050000020004" pitchFamily="34" charset="0"/>
                        </a:rPr>
                        <a:t>ESTRATOS EN DONDE SE SUPERA EL LIMITE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661026"/>
                  </a:ext>
                </a:extLst>
              </a:tr>
              <a:tr h="85114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rgbClr val="5D7C0A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rgbClr val="5D7C0A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rgbClr val="5D7C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757277"/>
                  </a:ext>
                </a:extLst>
              </a:tr>
              <a:tr h="85114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rgbClr val="5D7C0A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rgbClr val="5D7C0A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solidFill>
                      <a:srgbClr val="5D7C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664905"/>
                  </a:ext>
                </a:extLst>
              </a:tr>
              <a:tr h="85114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rgbClr val="5D7C0A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rgbClr val="5D7C0A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rgbClr val="5D7C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809884"/>
                  </a:ext>
                </a:extLst>
              </a:tr>
              <a:tr h="85114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rgbClr val="5D7C0A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rgbClr val="5D7C0A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rgbClr val="5D7C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914632"/>
                  </a:ext>
                </a:extLst>
              </a:tr>
            </a:tbl>
          </a:graphicData>
        </a:graphic>
      </p:graphicFrame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3FDA4B62-7899-0B30-9594-77E42215C12B}"/>
              </a:ext>
            </a:extLst>
          </p:cNvPr>
          <p:cNvSpPr/>
          <p:nvPr/>
        </p:nvSpPr>
        <p:spPr>
          <a:xfrm>
            <a:off x="2542032" y="1362455"/>
            <a:ext cx="1746504" cy="617513"/>
          </a:xfrm>
          <a:prstGeom prst="roundRect">
            <a:avLst/>
          </a:prstGeom>
          <a:solidFill>
            <a:srgbClr val="C3D123"/>
          </a:solidFill>
          <a:ln>
            <a:solidFill>
              <a:srgbClr val="C3D1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4F99A59A-1D0D-EE74-EAE0-F808DBB0CA43}"/>
              </a:ext>
            </a:extLst>
          </p:cNvPr>
          <p:cNvSpPr/>
          <p:nvPr/>
        </p:nvSpPr>
        <p:spPr>
          <a:xfrm>
            <a:off x="2542032" y="2278885"/>
            <a:ext cx="1746504" cy="617513"/>
          </a:xfrm>
          <a:prstGeom prst="roundRect">
            <a:avLst/>
          </a:prstGeom>
          <a:solidFill>
            <a:srgbClr val="C3D123"/>
          </a:solidFill>
          <a:ln>
            <a:solidFill>
              <a:srgbClr val="C3D1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B9C011B9-4D26-5849-5F3B-4BCEA1ABA104}"/>
              </a:ext>
            </a:extLst>
          </p:cNvPr>
          <p:cNvSpPr/>
          <p:nvPr/>
        </p:nvSpPr>
        <p:spPr>
          <a:xfrm>
            <a:off x="2542032" y="3147524"/>
            <a:ext cx="1746504" cy="617513"/>
          </a:xfrm>
          <a:prstGeom prst="roundRect">
            <a:avLst/>
          </a:prstGeom>
          <a:solidFill>
            <a:srgbClr val="C3D123"/>
          </a:solidFill>
          <a:ln>
            <a:solidFill>
              <a:srgbClr val="C3D1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EC085F5C-6941-7FEE-BF80-BF5FF9EA0AAD}"/>
              </a:ext>
            </a:extLst>
          </p:cNvPr>
          <p:cNvSpPr/>
          <p:nvPr/>
        </p:nvSpPr>
        <p:spPr>
          <a:xfrm>
            <a:off x="2542032" y="3920865"/>
            <a:ext cx="1746504" cy="617513"/>
          </a:xfrm>
          <a:prstGeom prst="roundRect">
            <a:avLst/>
          </a:prstGeom>
          <a:solidFill>
            <a:srgbClr val="C3D123"/>
          </a:solidFill>
          <a:ln>
            <a:solidFill>
              <a:srgbClr val="C3D1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FB95939B-9F67-FC3E-F0BE-B52751066237}"/>
              </a:ext>
            </a:extLst>
          </p:cNvPr>
          <p:cNvSpPr/>
          <p:nvPr/>
        </p:nvSpPr>
        <p:spPr>
          <a:xfrm>
            <a:off x="4690173" y="1389122"/>
            <a:ext cx="1746504" cy="617513"/>
          </a:xfrm>
          <a:prstGeom prst="roundRect">
            <a:avLst/>
          </a:prstGeom>
          <a:solidFill>
            <a:srgbClr val="C3D123"/>
          </a:solidFill>
          <a:ln>
            <a:solidFill>
              <a:srgbClr val="C3D1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1E2B684F-BF9B-802F-A7CA-834E0C2E0A98}"/>
              </a:ext>
            </a:extLst>
          </p:cNvPr>
          <p:cNvSpPr/>
          <p:nvPr/>
        </p:nvSpPr>
        <p:spPr>
          <a:xfrm>
            <a:off x="4690173" y="2242379"/>
            <a:ext cx="1746504" cy="617513"/>
          </a:xfrm>
          <a:prstGeom prst="roundRect">
            <a:avLst/>
          </a:prstGeom>
          <a:solidFill>
            <a:srgbClr val="C3D123"/>
          </a:solidFill>
          <a:ln>
            <a:solidFill>
              <a:srgbClr val="C3D1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2111C7C7-CFE0-6949-3C33-D88B09C06979}"/>
              </a:ext>
            </a:extLst>
          </p:cNvPr>
          <p:cNvSpPr/>
          <p:nvPr/>
        </p:nvSpPr>
        <p:spPr>
          <a:xfrm>
            <a:off x="4690173" y="3091043"/>
            <a:ext cx="1746504" cy="617513"/>
          </a:xfrm>
          <a:prstGeom prst="roundRect">
            <a:avLst/>
          </a:prstGeom>
          <a:solidFill>
            <a:srgbClr val="C3D123"/>
          </a:solidFill>
          <a:ln>
            <a:solidFill>
              <a:srgbClr val="C3D1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57F1689F-3CFA-D23E-4B2E-5D1E299446B3}"/>
              </a:ext>
            </a:extLst>
          </p:cNvPr>
          <p:cNvSpPr/>
          <p:nvPr/>
        </p:nvSpPr>
        <p:spPr>
          <a:xfrm>
            <a:off x="4690173" y="3920865"/>
            <a:ext cx="1746504" cy="617513"/>
          </a:xfrm>
          <a:prstGeom prst="roundRect">
            <a:avLst/>
          </a:prstGeom>
          <a:solidFill>
            <a:srgbClr val="C3D123"/>
          </a:solidFill>
          <a:ln>
            <a:solidFill>
              <a:srgbClr val="C3D1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5385BAEA-7770-2EEF-554F-48A1887A5827}"/>
              </a:ext>
            </a:extLst>
          </p:cNvPr>
          <p:cNvSpPr/>
          <p:nvPr/>
        </p:nvSpPr>
        <p:spPr>
          <a:xfrm>
            <a:off x="6838314" y="1389122"/>
            <a:ext cx="1746504" cy="617513"/>
          </a:xfrm>
          <a:prstGeom prst="roundRect">
            <a:avLst/>
          </a:prstGeom>
          <a:solidFill>
            <a:srgbClr val="C3D123"/>
          </a:solidFill>
          <a:ln>
            <a:solidFill>
              <a:srgbClr val="C3D1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C0AE301D-88D1-B0F9-C3B0-A0331A27D565}"/>
              </a:ext>
            </a:extLst>
          </p:cNvPr>
          <p:cNvSpPr/>
          <p:nvPr/>
        </p:nvSpPr>
        <p:spPr>
          <a:xfrm>
            <a:off x="6835441" y="2262993"/>
            <a:ext cx="1746504" cy="617513"/>
          </a:xfrm>
          <a:prstGeom prst="roundRect">
            <a:avLst/>
          </a:prstGeom>
          <a:solidFill>
            <a:srgbClr val="C3D123"/>
          </a:solidFill>
          <a:ln>
            <a:solidFill>
              <a:srgbClr val="C3D1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F3C3C82C-3C72-D231-8C6F-4B69317FFE1C}"/>
              </a:ext>
            </a:extLst>
          </p:cNvPr>
          <p:cNvSpPr/>
          <p:nvPr/>
        </p:nvSpPr>
        <p:spPr>
          <a:xfrm>
            <a:off x="6838314" y="3123318"/>
            <a:ext cx="1746504" cy="617513"/>
          </a:xfrm>
          <a:prstGeom prst="roundRect">
            <a:avLst/>
          </a:prstGeom>
          <a:solidFill>
            <a:srgbClr val="C3D123"/>
          </a:solidFill>
          <a:ln>
            <a:solidFill>
              <a:srgbClr val="C3D1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B38E80F8-A410-7535-4F4A-6984762E8FBC}"/>
              </a:ext>
            </a:extLst>
          </p:cNvPr>
          <p:cNvSpPr/>
          <p:nvPr/>
        </p:nvSpPr>
        <p:spPr>
          <a:xfrm>
            <a:off x="6838314" y="3947774"/>
            <a:ext cx="1746504" cy="617513"/>
          </a:xfrm>
          <a:prstGeom prst="roundRect">
            <a:avLst/>
          </a:prstGeom>
          <a:solidFill>
            <a:srgbClr val="C3D123"/>
          </a:solidFill>
          <a:ln>
            <a:solidFill>
              <a:srgbClr val="C3D1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BF3EAC39-4297-35E3-3762-02AB5822A478}"/>
              </a:ext>
            </a:extLst>
          </p:cNvPr>
          <p:cNvSpPr/>
          <p:nvPr/>
        </p:nvSpPr>
        <p:spPr>
          <a:xfrm>
            <a:off x="2721864" y="4016163"/>
            <a:ext cx="1386840" cy="434246"/>
          </a:xfrm>
          <a:prstGeom prst="roundRect">
            <a:avLst/>
          </a:prstGeom>
          <a:solidFill>
            <a:srgbClr val="008499"/>
          </a:solidFill>
          <a:ln>
            <a:solidFill>
              <a:srgbClr val="0084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3" name="Rectángulo: esquinas redondeadas 32">
            <a:extLst>
              <a:ext uri="{FF2B5EF4-FFF2-40B4-BE49-F238E27FC236}">
                <a16:creationId xmlns:a16="http://schemas.microsoft.com/office/drawing/2014/main" id="{CA598A6D-5D5A-FBCE-60EA-A39DD84C4559}"/>
              </a:ext>
            </a:extLst>
          </p:cNvPr>
          <p:cNvSpPr/>
          <p:nvPr/>
        </p:nvSpPr>
        <p:spPr>
          <a:xfrm>
            <a:off x="2945892" y="4062947"/>
            <a:ext cx="938784" cy="346277"/>
          </a:xfrm>
          <a:prstGeom prst="roundRect">
            <a:avLst/>
          </a:prstGeom>
          <a:solidFill>
            <a:srgbClr val="A6E3E8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4" name="Rectángulo: esquinas redondeadas 33">
            <a:extLst>
              <a:ext uri="{FF2B5EF4-FFF2-40B4-BE49-F238E27FC236}">
                <a16:creationId xmlns:a16="http://schemas.microsoft.com/office/drawing/2014/main" id="{8B74F6AF-93D6-FB37-A55D-911A3046DEFE}"/>
              </a:ext>
            </a:extLst>
          </p:cNvPr>
          <p:cNvSpPr/>
          <p:nvPr/>
        </p:nvSpPr>
        <p:spPr>
          <a:xfrm>
            <a:off x="2945892" y="1481145"/>
            <a:ext cx="938784" cy="346277"/>
          </a:xfrm>
          <a:prstGeom prst="roundRect">
            <a:avLst/>
          </a:prstGeom>
          <a:solidFill>
            <a:srgbClr val="A6E3E8"/>
          </a:solidFill>
          <a:ln>
            <a:solidFill>
              <a:srgbClr val="A6E3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5" name="Rectángulo: esquinas redondeadas 34">
            <a:extLst>
              <a:ext uri="{FF2B5EF4-FFF2-40B4-BE49-F238E27FC236}">
                <a16:creationId xmlns:a16="http://schemas.microsoft.com/office/drawing/2014/main" id="{B90C1762-E789-C8F5-6A16-DE2B82ABA8D8}"/>
              </a:ext>
            </a:extLst>
          </p:cNvPr>
          <p:cNvSpPr/>
          <p:nvPr/>
        </p:nvSpPr>
        <p:spPr>
          <a:xfrm>
            <a:off x="2945892" y="2448658"/>
            <a:ext cx="938784" cy="346277"/>
          </a:xfrm>
          <a:prstGeom prst="roundRect">
            <a:avLst/>
          </a:prstGeom>
          <a:solidFill>
            <a:srgbClr val="A6E3E8"/>
          </a:solidFill>
          <a:ln>
            <a:solidFill>
              <a:srgbClr val="A6E3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6" name="Rectángulo: esquinas redondeadas 35">
            <a:extLst>
              <a:ext uri="{FF2B5EF4-FFF2-40B4-BE49-F238E27FC236}">
                <a16:creationId xmlns:a16="http://schemas.microsoft.com/office/drawing/2014/main" id="{53DA7773-35BA-0D8A-4124-071038F37820}"/>
              </a:ext>
            </a:extLst>
          </p:cNvPr>
          <p:cNvSpPr/>
          <p:nvPr/>
        </p:nvSpPr>
        <p:spPr>
          <a:xfrm>
            <a:off x="2924589" y="3226660"/>
            <a:ext cx="938784" cy="346277"/>
          </a:xfrm>
          <a:prstGeom prst="roundRect">
            <a:avLst/>
          </a:prstGeom>
          <a:solidFill>
            <a:srgbClr val="A6E3E8"/>
          </a:solidFill>
          <a:ln>
            <a:solidFill>
              <a:srgbClr val="A6E3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7" name="Rectángulo: esquinas redondeadas 36">
            <a:extLst>
              <a:ext uri="{FF2B5EF4-FFF2-40B4-BE49-F238E27FC236}">
                <a16:creationId xmlns:a16="http://schemas.microsoft.com/office/drawing/2014/main" id="{1B3D54A7-9B78-B5A2-1C04-A24F23DBE807}"/>
              </a:ext>
            </a:extLst>
          </p:cNvPr>
          <p:cNvSpPr/>
          <p:nvPr/>
        </p:nvSpPr>
        <p:spPr>
          <a:xfrm>
            <a:off x="5094033" y="1498072"/>
            <a:ext cx="938784" cy="346277"/>
          </a:xfrm>
          <a:prstGeom prst="roundRect">
            <a:avLst/>
          </a:prstGeom>
          <a:solidFill>
            <a:srgbClr val="A6E3E8"/>
          </a:solidFill>
          <a:ln>
            <a:solidFill>
              <a:srgbClr val="A6E3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8" name="Rectángulo: esquinas redondeadas 37">
            <a:extLst>
              <a:ext uri="{FF2B5EF4-FFF2-40B4-BE49-F238E27FC236}">
                <a16:creationId xmlns:a16="http://schemas.microsoft.com/office/drawing/2014/main" id="{0001B50B-C24D-D6CD-5B0B-1F52E0B4FC59}"/>
              </a:ext>
            </a:extLst>
          </p:cNvPr>
          <p:cNvSpPr/>
          <p:nvPr/>
        </p:nvSpPr>
        <p:spPr>
          <a:xfrm>
            <a:off x="5092596" y="2378426"/>
            <a:ext cx="938784" cy="346277"/>
          </a:xfrm>
          <a:prstGeom prst="roundRect">
            <a:avLst/>
          </a:prstGeom>
          <a:solidFill>
            <a:srgbClr val="A6E3E8"/>
          </a:solidFill>
          <a:ln>
            <a:solidFill>
              <a:srgbClr val="A6E3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9" name="Rectángulo: esquinas redondeadas 38">
            <a:extLst>
              <a:ext uri="{FF2B5EF4-FFF2-40B4-BE49-F238E27FC236}">
                <a16:creationId xmlns:a16="http://schemas.microsoft.com/office/drawing/2014/main" id="{53FB703E-302D-34F3-959D-ECBEDB2BC3BE}"/>
              </a:ext>
            </a:extLst>
          </p:cNvPr>
          <p:cNvSpPr/>
          <p:nvPr/>
        </p:nvSpPr>
        <p:spPr>
          <a:xfrm>
            <a:off x="5092596" y="3247815"/>
            <a:ext cx="938784" cy="346277"/>
          </a:xfrm>
          <a:prstGeom prst="roundRect">
            <a:avLst/>
          </a:prstGeom>
          <a:solidFill>
            <a:srgbClr val="A6E3E8"/>
          </a:solidFill>
          <a:ln>
            <a:solidFill>
              <a:srgbClr val="A6E3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0" name="Rectángulo: esquinas redondeadas 39">
            <a:extLst>
              <a:ext uri="{FF2B5EF4-FFF2-40B4-BE49-F238E27FC236}">
                <a16:creationId xmlns:a16="http://schemas.microsoft.com/office/drawing/2014/main" id="{AD43F0F3-94F9-D1D5-0505-4FE84CA4E744}"/>
              </a:ext>
            </a:extLst>
          </p:cNvPr>
          <p:cNvSpPr/>
          <p:nvPr/>
        </p:nvSpPr>
        <p:spPr>
          <a:xfrm>
            <a:off x="5083715" y="4075552"/>
            <a:ext cx="938784" cy="346277"/>
          </a:xfrm>
          <a:prstGeom prst="roundRect">
            <a:avLst/>
          </a:prstGeom>
          <a:solidFill>
            <a:srgbClr val="A6E3E8"/>
          </a:solidFill>
          <a:ln>
            <a:solidFill>
              <a:srgbClr val="A6E3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1" name="Rectángulo: esquinas redondeadas 40">
            <a:extLst>
              <a:ext uri="{FF2B5EF4-FFF2-40B4-BE49-F238E27FC236}">
                <a16:creationId xmlns:a16="http://schemas.microsoft.com/office/drawing/2014/main" id="{CE2364E5-C557-7D13-AD31-3077A7EFF5AD}"/>
              </a:ext>
            </a:extLst>
          </p:cNvPr>
          <p:cNvSpPr/>
          <p:nvPr/>
        </p:nvSpPr>
        <p:spPr>
          <a:xfrm>
            <a:off x="7282497" y="1524739"/>
            <a:ext cx="938784" cy="346277"/>
          </a:xfrm>
          <a:prstGeom prst="roundRect">
            <a:avLst/>
          </a:prstGeom>
          <a:solidFill>
            <a:srgbClr val="A6E3E8"/>
          </a:solidFill>
          <a:ln>
            <a:solidFill>
              <a:srgbClr val="A6E3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2" name="Rectángulo: esquinas redondeadas 41">
            <a:extLst>
              <a:ext uri="{FF2B5EF4-FFF2-40B4-BE49-F238E27FC236}">
                <a16:creationId xmlns:a16="http://schemas.microsoft.com/office/drawing/2014/main" id="{A777EDC0-411A-B19A-4AAD-04C0837A18E6}"/>
              </a:ext>
            </a:extLst>
          </p:cNvPr>
          <p:cNvSpPr/>
          <p:nvPr/>
        </p:nvSpPr>
        <p:spPr>
          <a:xfrm>
            <a:off x="7281060" y="2434204"/>
            <a:ext cx="938784" cy="346277"/>
          </a:xfrm>
          <a:prstGeom prst="roundRect">
            <a:avLst/>
          </a:prstGeom>
          <a:solidFill>
            <a:srgbClr val="A6E3E8"/>
          </a:solidFill>
          <a:ln>
            <a:solidFill>
              <a:srgbClr val="A6E3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3" name="Rectángulo: esquinas redondeadas 42">
            <a:extLst>
              <a:ext uri="{FF2B5EF4-FFF2-40B4-BE49-F238E27FC236}">
                <a16:creationId xmlns:a16="http://schemas.microsoft.com/office/drawing/2014/main" id="{42819E9B-85A7-6207-1C08-3D5FBA5746BE}"/>
              </a:ext>
            </a:extLst>
          </p:cNvPr>
          <p:cNvSpPr/>
          <p:nvPr/>
        </p:nvSpPr>
        <p:spPr>
          <a:xfrm>
            <a:off x="7262630" y="3261701"/>
            <a:ext cx="938784" cy="346277"/>
          </a:xfrm>
          <a:prstGeom prst="roundRect">
            <a:avLst/>
          </a:prstGeom>
          <a:solidFill>
            <a:srgbClr val="A6E3E8"/>
          </a:solidFill>
          <a:ln>
            <a:solidFill>
              <a:srgbClr val="A6E3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4" name="Rectángulo: esquinas redondeadas 43">
            <a:extLst>
              <a:ext uri="{FF2B5EF4-FFF2-40B4-BE49-F238E27FC236}">
                <a16:creationId xmlns:a16="http://schemas.microsoft.com/office/drawing/2014/main" id="{BE81DF0C-CD14-70FE-110B-A0973E896378}"/>
              </a:ext>
            </a:extLst>
          </p:cNvPr>
          <p:cNvSpPr/>
          <p:nvPr/>
        </p:nvSpPr>
        <p:spPr>
          <a:xfrm>
            <a:off x="7285283" y="4100804"/>
            <a:ext cx="938784" cy="346277"/>
          </a:xfrm>
          <a:prstGeom prst="roundRect">
            <a:avLst/>
          </a:prstGeom>
          <a:solidFill>
            <a:srgbClr val="A6E3E8"/>
          </a:solidFill>
          <a:ln>
            <a:solidFill>
              <a:srgbClr val="A6E3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9" name="Diagrama de flujo: proceso 48">
            <a:extLst>
              <a:ext uri="{FF2B5EF4-FFF2-40B4-BE49-F238E27FC236}">
                <a16:creationId xmlns:a16="http://schemas.microsoft.com/office/drawing/2014/main" id="{08CF0991-2AB2-B305-1039-2995633B0911}"/>
              </a:ext>
            </a:extLst>
          </p:cNvPr>
          <p:cNvSpPr/>
          <p:nvPr/>
        </p:nvSpPr>
        <p:spPr>
          <a:xfrm>
            <a:off x="2131018" y="798999"/>
            <a:ext cx="6869033" cy="461993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2483DC4E-4AC4-1B7B-D06F-1C9DB96BAEA0}"/>
              </a:ext>
            </a:extLst>
          </p:cNvPr>
          <p:cNvSpPr txBox="1"/>
          <p:nvPr/>
        </p:nvSpPr>
        <p:spPr>
          <a:xfrm>
            <a:off x="3150878" y="287268"/>
            <a:ext cx="50505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2400" b="1" i="1" dirty="0">
                <a:solidFill>
                  <a:schemeClr val="tx1"/>
                </a:solidFill>
                <a:latin typeface="Fira Sans" panose="020B0503050000020004" pitchFamily="34" charset="0"/>
              </a:rPr>
              <a:t>ESTRATOS EN DONDE SE SUPERA EL LIMITE PERMISIBLE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8571079-2A8F-A30E-45CC-C5D84E6208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970788"/>
              </p:ext>
            </p:extLst>
          </p:nvPr>
        </p:nvGraphicFramePr>
        <p:xfrm>
          <a:off x="2419160" y="1255293"/>
          <a:ext cx="6267894" cy="33940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9298">
                  <a:extLst>
                    <a:ext uri="{9D8B030D-6E8A-4147-A177-3AD203B41FA5}">
                      <a16:colId xmlns:a16="http://schemas.microsoft.com/office/drawing/2014/main" val="1402589212"/>
                    </a:ext>
                  </a:extLst>
                </a:gridCol>
                <a:gridCol w="2089298">
                  <a:extLst>
                    <a:ext uri="{9D8B030D-6E8A-4147-A177-3AD203B41FA5}">
                      <a16:colId xmlns:a16="http://schemas.microsoft.com/office/drawing/2014/main" val="4142914158"/>
                    </a:ext>
                  </a:extLst>
                </a:gridCol>
                <a:gridCol w="2089298">
                  <a:extLst>
                    <a:ext uri="{9D8B030D-6E8A-4147-A177-3AD203B41FA5}">
                      <a16:colId xmlns:a16="http://schemas.microsoft.com/office/drawing/2014/main" val="400261418"/>
                    </a:ext>
                  </a:extLst>
                </a:gridCol>
              </a:tblGrid>
              <a:tr h="848513">
                <a:tc>
                  <a:txBody>
                    <a:bodyPr/>
                    <a:lstStyle/>
                    <a:p>
                      <a:pPr algn="ctr"/>
                      <a:r>
                        <a:rPr lang="es-CL" sz="1600" b="1" dirty="0">
                          <a:solidFill>
                            <a:schemeClr val="bg1"/>
                          </a:solidFill>
                        </a:rPr>
                        <a:t>A1</a:t>
                      </a:r>
                      <a:endParaRPr lang="es-CL" sz="1600" b="1" dirty="0">
                        <a:solidFill>
                          <a:schemeClr val="bg1"/>
                        </a:solidFill>
                        <a:latin typeface="Fira Sans" panose="020B05030500000200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1" dirty="0">
                          <a:solidFill>
                            <a:schemeClr val="bg1"/>
                          </a:solidFill>
                        </a:rPr>
                        <a:t>A2</a:t>
                      </a:r>
                      <a:endParaRPr lang="es-CL" sz="1600" b="1" dirty="0">
                        <a:solidFill>
                          <a:schemeClr val="bg1"/>
                        </a:solidFill>
                        <a:latin typeface="Fira Sans" panose="020B05030500000200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1" dirty="0">
                          <a:solidFill>
                            <a:schemeClr val="bg1"/>
                          </a:solidFill>
                        </a:rPr>
                        <a:t>A3</a:t>
                      </a:r>
                      <a:endParaRPr lang="es-CL" sz="1600" b="1" dirty="0">
                        <a:solidFill>
                          <a:schemeClr val="bg1"/>
                        </a:solidFill>
                        <a:latin typeface="Fira Sans" panose="020B05030500000200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050666"/>
                  </a:ext>
                </a:extLst>
              </a:tr>
              <a:tr h="848513">
                <a:tc>
                  <a:txBody>
                    <a:bodyPr/>
                    <a:lstStyle/>
                    <a:p>
                      <a:pPr algn="ctr"/>
                      <a:r>
                        <a:rPr lang="es-CL" sz="1600" b="1" dirty="0">
                          <a:solidFill>
                            <a:schemeClr val="bg1"/>
                          </a:solidFill>
                        </a:rPr>
                        <a:t>B1</a:t>
                      </a:r>
                      <a:endParaRPr lang="es-CL" sz="1600" b="1" dirty="0">
                        <a:solidFill>
                          <a:schemeClr val="bg1"/>
                        </a:solidFill>
                        <a:latin typeface="Fira Sans" panose="020B05030500000200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1" dirty="0">
                          <a:solidFill>
                            <a:schemeClr val="bg1"/>
                          </a:solidFill>
                        </a:rPr>
                        <a:t>B2</a:t>
                      </a:r>
                      <a:endParaRPr lang="es-CL" sz="1600" b="1" dirty="0">
                        <a:solidFill>
                          <a:schemeClr val="bg1"/>
                        </a:solidFill>
                        <a:latin typeface="Fira Sans" panose="020B05030500000200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1" dirty="0">
                          <a:solidFill>
                            <a:schemeClr val="bg1"/>
                          </a:solidFill>
                        </a:rPr>
                        <a:t>B3</a:t>
                      </a:r>
                      <a:endParaRPr lang="es-CL" sz="1600" b="1" dirty="0">
                        <a:solidFill>
                          <a:schemeClr val="bg1"/>
                        </a:solidFill>
                        <a:latin typeface="Fira Sans" panose="020B05030500000200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930734"/>
                  </a:ext>
                </a:extLst>
              </a:tr>
              <a:tr h="848513">
                <a:tc>
                  <a:txBody>
                    <a:bodyPr/>
                    <a:lstStyle/>
                    <a:p>
                      <a:pPr algn="ctr"/>
                      <a:r>
                        <a:rPr lang="es-CL" sz="1600" b="1" dirty="0">
                          <a:solidFill>
                            <a:schemeClr val="bg1"/>
                          </a:solidFill>
                        </a:rPr>
                        <a:t>C1</a:t>
                      </a:r>
                      <a:endParaRPr lang="es-CL" sz="1600" b="1" dirty="0">
                        <a:solidFill>
                          <a:schemeClr val="bg1"/>
                        </a:solidFill>
                        <a:latin typeface="Fira Sans" panose="020B05030500000200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1" dirty="0">
                          <a:solidFill>
                            <a:schemeClr val="bg1"/>
                          </a:solidFill>
                        </a:rPr>
                        <a:t>C2</a:t>
                      </a:r>
                      <a:endParaRPr lang="es-CL" sz="1600" b="1" dirty="0">
                        <a:solidFill>
                          <a:schemeClr val="bg1"/>
                        </a:solidFill>
                        <a:latin typeface="Fira Sans" panose="020B05030500000200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1" dirty="0">
                          <a:solidFill>
                            <a:schemeClr val="bg1"/>
                          </a:solidFill>
                        </a:rPr>
                        <a:t>C3</a:t>
                      </a:r>
                      <a:endParaRPr lang="es-CL" sz="1600" b="1" dirty="0">
                        <a:solidFill>
                          <a:schemeClr val="bg1"/>
                        </a:solidFill>
                        <a:latin typeface="Fira Sans" panose="020B05030500000200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036654"/>
                  </a:ext>
                </a:extLst>
              </a:tr>
              <a:tr h="848513">
                <a:tc>
                  <a:txBody>
                    <a:bodyPr/>
                    <a:lstStyle/>
                    <a:p>
                      <a:pPr algn="ctr"/>
                      <a:r>
                        <a:rPr lang="es-CL" sz="1600" b="1" dirty="0">
                          <a:solidFill>
                            <a:schemeClr val="bg1"/>
                          </a:solidFill>
                        </a:rPr>
                        <a:t>D1</a:t>
                      </a:r>
                      <a:endParaRPr lang="es-CL" sz="1600" b="1" dirty="0">
                        <a:solidFill>
                          <a:schemeClr val="bg1"/>
                        </a:solidFill>
                        <a:latin typeface="Fira Sans" panose="020B05030500000200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1" dirty="0">
                          <a:solidFill>
                            <a:schemeClr val="bg1"/>
                          </a:solidFill>
                        </a:rPr>
                        <a:t>D2</a:t>
                      </a:r>
                      <a:endParaRPr lang="es-CL" sz="1600" b="1" dirty="0">
                        <a:solidFill>
                          <a:schemeClr val="bg1"/>
                        </a:solidFill>
                        <a:latin typeface="Fira Sans" panose="020B05030500000200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1" dirty="0">
                          <a:solidFill>
                            <a:schemeClr val="bg1"/>
                          </a:solidFill>
                        </a:rPr>
                        <a:t>D3</a:t>
                      </a:r>
                      <a:endParaRPr lang="es-CL" sz="1600" b="1" dirty="0">
                        <a:solidFill>
                          <a:schemeClr val="bg1"/>
                        </a:solidFill>
                        <a:latin typeface="Fira Sans" panose="020B05030500000200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506028"/>
                  </a:ext>
                </a:extLst>
              </a:tr>
            </a:tbl>
          </a:graphicData>
        </a:graphic>
      </p:graphicFrame>
      <p:pic>
        <p:nvPicPr>
          <p:cNvPr id="6" name="Imagen 5" descr="Forma&#10;&#10;Descripción generada automáticamente">
            <a:extLst>
              <a:ext uri="{FF2B5EF4-FFF2-40B4-BE49-F238E27FC236}">
                <a16:creationId xmlns:a16="http://schemas.microsoft.com/office/drawing/2014/main" id="{BDD64E03-2835-865A-33C8-44EA60FB0E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576" y="45214"/>
            <a:ext cx="2432150" cy="85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9D2DBF8C-7674-4626-A164-88F0BA864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1018" y="109873"/>
            <a:ext cx="619931" cy="621944"/>
          </a:xfrm>
          <a:prstGeom prst="rect">
            <a:avLst/>
          </a:prstGeom>
        </p:spPr>
      </p:pic>
      <p:sp>
        <p:nvSpPr>
          <p:cNvPr id="10" name="Rectángulo: esquinas superiores redondeadas 9">
            <a:extLst>
              <a:ext uri="{FF2B5EF4-FFF2-40B4-BE49-F238E27FC236}">
                <a16:creationId xmlns:a16="http://schemas.microsoft.com/office/drawing/2014/main" id="{EB2C6823-852C-B781-4A6E-A5E5C0161F8F}"/>
              </a:ext>
            </a:extLst>
          </p:cNvPr>
          <p:cNvSpPr/>
          <p:nvPr/>
        </p:nvSpPr>
        <p:spPr>
          <a:xfrm>
            <a:off x="8155393" y="4857484"/>
            <a:ext cx="844658" cy="277032"/>
          </a:xfrm>
          <a:prstGeom prst="round2Same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>
                <a:latin typeface="Fira Sans" panose="020B0503050000020004" pitchFamily="34" charset="0"/>
              </a:rPr>
              <a:t>Pág. 14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0297670-D5C1-A383-A654-36663C4E3E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042" t="34855" r="19115" b="14275"/>
          <a:stretch/>
        </p:blipFill>
        <p:spPr>
          <a:xfrm>
            <a:off x="5861684" y="566217"/>
            <a:ext cx="2587752" cy="4100232"/>
          </a:xfrm>
          <a:prstGeom prst="rect">
            <a:avLst/>
          </a:prstGeom>
        </p:spPr>
      </p:pic>
      <p:graphicFrame>
        <p:nvGraphicFramePr>
          <p:cNvPr id="12" name="Tabla 12">
            <a:extLst>
              <a:ext uri="{FF2B5EF4-FFF2-40B4-BE49-F238E27FC236}">
                <a16:creationId xmlns:a16="http://schemas.microsoft.com/office/drawing/2014/main" id="{639BBDC4-92C1-E377-3336-805AABD2DA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902765"/>
              </p:ext>
            </p:extLst>
          </p:nvPr>
        </p:nvGraphicFramePr>
        <p:xfrm>
          <a:off x="6496649" y="731817"/>
          <a:ext cx="1237899" cy="33069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2633">
                  <a:extLst>
                    <a:ext uri="{9D8B030D-6E8A-4147-A177-3AD203B41FA5}">
                      <a16:colId xmlns:a16="http://schemas.microsoft.com/office/drawing/2014/main" val="2534137207"/>
                    </a:ext>
                  </a:extLst>
                </a:gridCol>
                <a:gridCol w="412633">
                  <a:extLst>
                    <a:ext uri="{9D8B030D-6E8A-4147-A177-3AD203B41FA5}">
                      <a16:colId xmlns:a16="http://schemas.microsoft.com/office/drawing/2014/main" val="1402589212"/>
                    </a:ext>
                  </a:extLst>
                </a:gridCol>
                <a:gridCol w="412633">
                  <a:extLst>
                    <a:ext uri="{9D8B030D-6E8A-4147-A177-3AD203B41FA5}">
                      <a16:colId xmlns:a16="http://schemas.microsoft.com/office/drawing/2014/main" val="400261418"/>
                    </a:ext>
                  </a:extLst>
                </a:gridCol>
              </a:tblGrid>
              <a:tr h="826738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050666"/>
                  </a:ext>
                </a:extLst>
              </a:tr>
              <a:tr h="826738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930734"/>
                  </a:ext>
                </a:extLst>
              </a:tr>
              <a:tr h="826738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036654"/>
                  </a:ext>
                </a:extLst>
              </a:tr>
              <a:tr h="826738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506028"/>
                  </a:ext>
                </a:extLst>
              </a:tr>
            </a:tbl>
          </a:graphicData>
        </a:graphic>
      </p:graphicFrame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13FD9B08-2961-B78B-FBA0-A63C0D1B70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414671"/>
              </p:ext>
            </p:extLst>
          </p:nvPr>
        </p:nvGraphicFramePr>
        <p:xfrm>
          <a:off x="6415495" y="792465"/>
          <a:ext cx="1400205" cy="31856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6735">
                  <a:extLst>
                    <a:ext uri="{9D8B030D-6E8A-4147-A177-3AD203B41FA5}">
                      <a16:colId xmlns:a16="http://schemas.microsoft.com/office/drawing/2014/main" val="1402589212"/>
                    </a:ext>
                  </a:extLst>
                </a:gridCol>
                <a:gridCol w="466735">
                  <a:extLst>
                    <a:ext uri="{9D8B030D-6E8A-4147-A177-3AD203B41FA5}">
                      <a16:colId xmlns:a16="http://schemas.microsoft.com/office/drawing/2014/main" val="4142914158"/>
                    </a:ext>
                  </a:extLst>
                </a:gridCol>
                <a:gridCol w="466735">
                  <a:extLst>
                    <a:ext uri="{9D8B030D-6E8A-4147-A177-3AD203B41FA5}">
                      <a16:colId xmlns:a16="http://schemas.microsoft.com/office/drawing/2014/main" val="400261418"/>
                    </a:ext>
                  </a:extLst>
                </a:gridCol>
              </a:tblGrid>
              <a:tr h="796414">
                <a:tc>
                  <a:txBody>
                    <a:bodyPr/>
                    <a:lstStyle/>
                    <a:p>
                      <a:pPr algn="ctr"/>
                      <a:r>
                        <a:rPr lang="es-CL" sz="1600" b="1" dirty="0">
                          <a:solidFill>
                            <a:schemeClr val="bg1"/>
                          </a:solidFill>
                        </a:rPr>
                        <a:t>A1</a:t>
                      </a:r>
                      <a:endParaRPr lang="es-CL" sz="1600" b="1" dirty="0">
                        <a:solidFill>
                          <a:schemeClr val="bg1"/>
                        </a:solidFill>
                        <a:latin typeface="Fira Sans" panose="020B05030500000200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1" dirty="0">
                          <a:solidFill>
                            <a:schemeClr val="bg1"/>
                          </a:solidFill>
                        </a:rPr>
                        <a:t>A2</a:t>
                      </a:r>
                      <a:endParaRPr lang="es-CL" sz="1600" b="1" dirty="0">
                        <a:solidFill>
                          <a:schemeClr val="bg1"/>
                        </a:solidFill>
                        <a:latin typeface="Fira Sans" panose="020B05030500000200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1" dirty="0">
                          <a:solidFill>
                            <a:schemeClr val="bg1"/>
                          </a:solidFill>
                        </a:rPr>
                        <a:t>A3</a:t>
                      </a:r>
                      <a:endParaRPr lang="es-CL" sz="1600" b="1" dirty="0">
                        <a:solidFill>
                          <a:schemeClr val="bg1"/>
                        </a:solidFill>
                        <a:latin typeface="Fira Sans" panose="020B05030500000200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050666"/>
                  </a:ext>
                </a:extLst>
              </a:tr>
              <a:tr h="796414">
                <a:tc>
                  <a:txBody>
                    <a:bodyPr/>
                    <a:lstStyle/>
                    <a:p>
                      <a:pPr algn="ctr"/>
                      <a:r>
                        <a:rPr lang="es-CL" sz="1600" b="1" dirty="0">
                          <a:solidFill>
                            <a:schemeClr val="bg1"/>
                          </a:solidFill>
                        </a:rPr>
                        <a:t>B1</a:t>
                      </a:r>
                      <a:endParaRPr lang="es-CL" sz="1600" b="1" dirty="0">
                        <a:solidFill>
                          <a:schemeClr val="bg1"/>
                        </a:solidFill>
                        <a:latin typeface="Fira Sans" panose="020B05030500000200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1" dirty="0">
                          <a:solidFill>
                            <a:schemeClr val="bg1"/>
                          </a:solidFill>
                        </a:rPr>
                        <a:t>B2</a:t>
                      </a:r>
                      <a:endParaRPr lang="es-CL" sz="1600" b="1" dirty="0">
                        <a:solidFill>
                          <a:schemeClr val="bg1"/>
                        </a:solidFill>
                        <a:latin typeface="Fira Sans" panose="020B05030500000200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1" dirty="0">
                          <a:solidFill>
                            <a:schemeClr val="bg1"/>
                          </a:solidFill>
                        </a:rPr>
                        <a:t>B3</a:t>
                      </a:r>
                      <a:endParaRPr lang="es-CL" sz="1600" b="1" dirty="0">
                        <a:solidFill>
                          <a:schemeClr val="bg1"/>
                        </a:solidFill>
                        <a:latin typeface="Fira Sans" panose="020B05030500000200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930734"/>
                  </a:ext>
                </a:extLst>
              </a:tr>
              <a:tr h="796414">
                <a:tc>
                  <a:txBody>
                    <a:bodyPr/>
                    <a:lstStyle/>
                    <a:p>
                      <a:pPr algn="ctr"/>
                      <a:r>
                        <a:rPr lang="es-CL" sz="1600" b="1" dirty="0">
                          <a:solidFill>
                            <a:schemeClr val="bg1"/>
                          </a:solidFill>
                        </a:rPr>
                        <a:t>C1</a:t>
                      </a:r>
                      <a:endParaRPr lang="es-CL" sz="1600" b="1" dirty="0">
                        <a:solidFill>
                          <a:schemeClr val="bg1"/>
                        </a:solidFill>
                        <a:latin typeface="Fira Sans" panose="020B05030500000200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1" dirty="0">
                          <a:solidFill>
                            <a:schemeClr val="bg1"/>
                          </a:solidFill>
                        </a:rPr>
                        <a:t>C2</a:t>
                      </a:r>
                      <a:endParaRPr lang="es-CL" sz="1600" b="1" dirty="0">
                        <a:solidFill>
                          <a:schemeClr val="bg1"/>
                        </a:solidFill>
                        <a:latin typeface="Fira Sans" panose="020B05030500000200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1" dirty="0">
                          <a:solidFill>
                            <a:schemeClr val="bg1"/>
                          </a:solidFill>
                        </a:rPr>
                        <a:t>C3</a:t>
                      </a:r>
                      <a:endParaRPr lang="es-CL" sz="1600" b="1" dirty="0">
                        <a:solidFill>
                          <a:schemeClr val="bg1"/>
                        </a:solidFill>
                        <a:latin typeface="Fira Sans" panose="020B05030500000200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036654"/>
                  </a:ext>
                </a:extLst>
              </a:tr>
              <a:tr h="796414">
                <a:tc>
                  <a:txBody>
                    <a:bodyPr/>
                    <a:lstStyle/>
                    <a:p>
                      <a:pPr algn="ctr"/>
                      <a:r>
                        <a:rPr lang="es-CL" sz="1600" b="1" dirty="0">
                          <a:solidFill>
                            <a:schemeClr val="bg1"/>
                          </a:solidFill>
                        </a:rPr>
                        <a:t>D1</a:t>
                      </a:r>
                      <a:endParaRPr lang="es-CL" sz="1600" b="1" dirty="0">
                        <a:solidFill>
                          <a:schemeClr val="bg1"/>
                        </a:solidFill>
                        <a:latin typeface="Fira Sans" panose="020B05030500000200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1" dirty="0">
                          <a:solidFill>
                            <a:schemeClr val="bg1"/>
                          </a:solidFill>
                        </a:rPr>
                        <a:t>D2</a:t>
                      </a:r>
                      <a:endParaRPr lang="es-CL" sz="1600" b="1" dirty="0">
                        <a:solidFill>
                          <a:schemeClr val="bg1"/>
                        </a:solidFill>
                        <a:latin typeface="Fira Sans" panose="020B05030500000200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1" dirty="0">
                          <a:solidFill>
                            <a:schemeClr val="bg1"/>
                          </a:solidFill>
                        </a:rPr>
                        <a:t>D3</a:t>
                      </a:r>
                      <a:endParaRPr lang="es-CL" sz="1600" b="1" dirty="0">
                        <a:solidFill>
                          <a:schemeClr val="bg1"/>
                        </a:solidFill>
                        <a:latin typeface="Fira Sans" panose="020B05030500000200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506028"/>
                  </a:ext>
                </a:extLst>
              </a:tr>
            </a:tbl>
          </a:graphicData>
        </a:graphic>
      </p:graphicFrame>
      <p:pic>
        <p:nvPicPr>
          <p:cNvPr id="17" name="Imagen 16">
            <a:extLst>
              <a:ext uri="{FF2B5EF4-FFF2-40B4-BE49-F238E27FC236}">
                <a16:creationId xmlns:a16="http://schemas.microsoft.com/office/drawing/2014/main" id="{EDD9407C-EC3E-D891-4DDC-2DFDA41806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800" t="35912" r="30727" b="23910"/>
          <a:stretch/>
        </p:blipFill>
        <p:spPr>
          <a:xfrm>
            <a:off x="87627" y="969263"/>
            <a:ext cx="5692905" cy="3697185"/>
          </a:xfrm>
          <a:prstGeom prst="rect">
            <a:avLst/>
          </a:prstGeo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D07CBEE5-75B2-E3FF-17D8-79CEB63D7C57}"/>
              </a:ext>
            </a:extLst>
          </p:cNvPr>
          <p:cNvSpPr/>
          <p:nvPr/>
        </p:nvSpPr>
        <p:spPr>
          <a:xfrm>
            <a:off x="3012440" y="297557"/>
            <a:ext cx="2587752" cy="2374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>
                <a:solidFill>
                  <a:schemeClr val="tx1"/>
                </a:solidFill>
                <a:latin typeface="Fira Sans" panose="020B0503050000020004" pitchFamily="34" charset="0"/>
              </a:rPr>
              <a:t>ANÁLISIS</a:t>
            </a:r>
          </a:p>
        </p:txBody>
      </p:sp>
      <p:pic>
        <p:nvPicPr>
          <p:cNvPr id="2" name="Imagen 1" descr="Forma&#10;&#10;Descripción generada automáticamente">
            <a:extLst>
              <a:ext uri="{FF2B5EF4-FFF2-40B4-BE49-F238E27FC236}">
                <a16:creationId xmlns:a16="http://schemas.microsoft.com/office/drawing/2014/main" id="{61FE1ED4-F914-36F6-EB56-585E1EF71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576" y="45214"/>
            <a:ext cx="2432150" cy="85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7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6"/>
          <p:cNvSpPr/>
          <p:nvPr/>
        </p:nvSpPr>
        <p:spPr>
          <a:xfrm>
            <a:off x="2301458" y="3360257"/>
            <a:ext cx="1143299" cy="1144236"/>
          </a:xfrm>
          <a:custGeom>
            <a:avLst/>
            <a:gdLst/>
            <a:ahLst/>
            <a:cxnLst/>
            <a:rect l="l" t="t" r="r" b="b"/>
            <a:pathLst>
              <a:path w="12203" h="12213" extrusionOk="0">
                <a:moveTo>
                  <a:pt x="5897" y="1"/>
                </a:moveTo>
                <a:cubicBezTo>
                  <a:pt x="5649" y="1"/>
                  <a:pt x="5511" y="20"/>
                  <a:pt x="5511" y="20"/>
                </a:cubicBezTo>
                <a:cubicBezTo>
                  <a:pt x="5848" y="333"/>
                  <a:pt x="6161" y="1752"/>
                  <a:pt x="6318" y="2494"/>
                </a:cubicBezTo>
                <a:cubicBezTo>
                  <a:pt x="6357" y="2680"/>
                  <a:pt x="6387" y="2834"/>
                  <a:pt x="6405" y="2930"/>
                </a:cubicBezTo>
                <a:lnTo>
                  <a:pt x="6405" y="2931"/>
                </a:lnTo>
                <a:cubicBezTo>
                  <a:pt x="6625" y="4132"/>
                  <a:pt x="7318" y="4497"/>
                  <a:pt x="7897" y="4497"/>
                </a:cubicBezTo>
                <a:cubicBezTo>
                  <a:pt x="8342" y="4497"/>
                  <a:pt x="8721" y="4281"/>
                  <a:pt x="8766" y="4064"/>
                </a:cubicBezTo>
                <a:cubicBezTo>
                  <a:pt x="9046" y="2707"/>
                  <a:pt x="7894" y="1499"/>
                  <a:pt x="6781" y="673"/>
                </a:cubicBezTo>
                <a:lnTo>
                  <a:pt x="6781" y="673"/>
                </a:lnTo>
                <a:cubicBezTo>
                  <a:pt x="6970" y="766"/>
                  <a:pt x="9026" y="950"/>
                  <a:pt x="10358" y="2519"/>
                </a:cubicBezTo>
                <a:lnTo>
                  <a:pt x="10357" y="2519"/>
                </a:lnTo>
                <a:cubicBezTo>
                  <a:pt x="10636" y="2845"/>
                  <a:pt x="10817" y="3203"/>
                  <a:pt x="11016" y="3589"/>
                </a:cubicBezTo>
                <a:cubicBezTo>
                  <a:pt x="11405" y="4346"/>
                  <a:pt x="11625" y="5202"/>
                  <a:pt x="11625" y="6113"/>
                </a:cubicBezTo>
                <a:cubicBezTo>
                  <a:pt x="11625" y="9165"/>
                  <a:pt x="9152" y="11638"/>
                  <a:pt x="6100" y="11638"/>
                </a:cubicBezTo>
                <a:cubicBezTo>
                  <a:pt x="3049" y="11638"/>
                  <a:pt x="575" y="9165"/>
                  <a:pt x="575" y="6113"/>
                </a:cubicBezTo>
                <a:cubicBezTo>
                  <a:pt x="575" y="3440"/>
                  <a:pt x="2473" y="1211"/>
                  <a:pt x="4994" y="698"/>
                </a:cubicBezTo>
                <a:cubicBezTo>
                  <a:pt x="4970" y="645"/>
                  <a:pt x="4952" y="611"/>
                  <a:pt x="4937" y="589"/>
                </a:cubicBezTo>
                <a:lnTo>
                  <a:pt x="4535" y="215"/>
                </a:lnTo>
                <a:cubicBezTo>
                  <a:pt x="1925" y="908"/>
                  <a:pt x="1" y="3285"/>
                  <a:pt x="1" y="6112"/>
                </a:cubicBezTo>
                <a:cubicBezTo>
                  <a:pt x="1" y="9480"/>
                  <a:pt x="2733" y="12212"/>
                  <a:pt x="6101" y="12212"/>
                </a:cubicBezTo>
                <a:cubicBezTo>
                  <a:pt x="9471" y="12212"/>
                  <a:pt x="12202" y="9480"/>
                  <a:pt x="12202" y="6112"/>
                </a:cubicBezTo>
                <a:cubicBezTo>
                  <a:pt x="12201" y="5218"/>
                  <a:pt x="12007" y="4367"/>
                  <a:pt x="11660" y="3601"/>
                </a:cubicBezTo>
                <a:cubicBezTo>
                  <a:pt x="11531" y="3315"/>
                  <a:pt x="11381" y="3043"/>
                  <a:pt x="11211" y="2785"/>
                </a:cubicBezTo>
                <a:lnTo>
                  <a:pt x="11212" y="2785"/>
                </a:lnTo>
                <a:cubicBezTo>
                  <a:pt x="11163" y="2709"/>
                  <a:pt x="11112" y="2634"/>
                  <a:pt x="11057" y="2561"/>
                </a:cubicBezTo>
                <a:cubicBezTo>
                  <a:pt x="11047" y="2547"/>
                  <a:pt x="11038" y="2534"/>
                  <a:pt x="11028" y="2519"/>
                </a:cubicBezTo>
                <a:lnTo>
                  <a:pt x="11027" y="2519"/>
                </a:lnTo>
                <a:cubicBezTo>
                  <a:pt x="10069" y="1242"/>
                  <a:pt x="8561" y="496"/>
                  <a:pt x="8030" y="372"/>
                </a:cubicBezTo>
                <a:cubicBezTo>
                  <a:pt x="7085" y="58"/>
                  <a:pt x="6326" y="1"/>
                  <a:pt x="589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6"/>
          <p:cNvSpPr/>
          <p:nvPr/>
        </p:nvSpPr>
        <p:spPr>
          <a:xfrm>
            <a:off x="2188091" y="3237803"/>
            <a:ext cx="1369748" cy="1369841"/>
          </a:xfrm>
          <a:custGeom>
            <a:avLst/>
            <a:gdLst/>
            <a:ahLst/>
            <a:cxnLst/>
            <a:rect l="l" t="t" r="r" b="b"/>
            <a:pathLst>
              <a:path w="14620" h="14621" extrusionOk="0">
                <a:moveTo>
                  <a:pt x="7310" y="385"/>
                </a:moveTo>
                <a:cubicBezTo>
                  <a:pt x="11130" y="385"/>
                  <a:pt x="14235" y="3493"/>
                  <a:pt x="14235" y="7310"/>
                </a:cubicBezTo>
                <a:cubicBezTo>
                  <a:pt x="14235" y="11128"/>
                  <a:pt x="11128" y="14234"/>
                  <a:pt x="7310" y="14234"/>
                </a:cubicBezTo>
                <a:cubicBezTo>
                  <a:pt x="3493" y="14234"/>
                  <a:pt x="385" y="11128"/>
                  <a:pt x="385" y="7310"/>
                </a:cubicBezTo>
                <a:cubicBezTo>
                  <a:pt x="385" y="3493"/>
                  <a:pt x="3493" y="385"/>
                  <a:pt x="7310" y="385"/>
                </a:cubicBezTo>
                <a:close/>
                <a:moveTo>
                  <a:pt x="7310" y="1"/>
                </a:moveTo>
                <a:cubicBezTo>
                  <a:pt x="3280" y="1"/>
                  <a:pt x="0" y="3280"/>
                  <a:pt x="0" y="7310"/>
                </a:cubicBezTo>
                <a:cubicBezTo>
                  <a:pt x="0" y="11341"/>
                  <a:pt x="3280" y="14620"/>
                  <a:pt x="7310" y="14620"/>
                </a:cubicBezTo>
                <a:cubicBezTo>
                  <a:pt x="11342" y="14620"/>
                  <a:pt x="14620" y="11341"/>
                  <a:pt x="14620" y="7310"/>
                </a:cubicBezTo>
                <a:cubicBezTo>
                  <a:pt x="14620" y="3280"/>
                  <a:pt x="11340" y="1"/>
                  <a:pt x="731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6"/>
          <p:cNvSpPr/>
          <p:nvPr/>
        </p:nvSpPr>
        <p:spPr>
          <a:xfrm>
            <a:off x="2842809" y="2950359"/>
            <a:ext cx="36352" cy="321544"/>
          </a:xfrm>
          <a:custGeom>
            <a:avLst/>
            <a:gdLst/>
            <a:ahLst/>
            <a:cxnLst/>
            <a:rect l="l" t="t" r="r" b="b"/>
            <a:pathLst>
              <a:path w="388" h="3432" extrusionOk="0">
                <a:moveTo>
                  <a:pt x="194" y="0"/>
                </a:moveTo>
                <a:cubicBezTo>
                  <a:pt x="87" y="0"/>
                  <a:pt x="1" y="87"/>
                  <a:pt x="1" y="194"/>
                </a:cubicBezTo>
                <a:lnTo>
                  <a:pt x="1" y="3241"/>
                </a:lnTo>
                <a:cubicBezTo>
                  <a:pt x="1" y="3346"/>
                  <a:pt x="88" y="3432"/>
                  <a:pt x="194" y="3432"/>
                </a:cubicBezTo>
                <a:cubicBezTo>
                  <a:pt x="301" y="3432"/>
                  <a:pt x="388" y="3346"/>
                  <a:pt x="387" y="3241"/>
                </a:cubicBezTo>
                <a:lnTo>
                  <a:pt x="387" y="194"/>
                </a:lnTo>
                <a:cubicBezTo>
                  <a:pt x="387" y="86"/>
                  <a:pt x="302" y="0"/>
                  <a:pt x="19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6"/>
          <p:cNvSpPr/>
          <p:nvPr/>
        </p:nvSpPr>
        <p:spPr>
          <a:xfrm>
            <a:off x="2693277" y="2950171"/>
            <a:ext cx="335317" cy="184007"/>
          </a:xfrm>
          <a:custGeom>
            <a:avLst/>
            <a:gdLst/>
            <a:ahLst/>
            <a:cxnLst/>
            <a:rect l="l" t="t" r="r" b="b"/>
            <a:pathLst>
              <a:path w="3579" h="1964" extrusionOk="0">
                <a:moveTo>
                  <a:pt x="1790" y="1"/>
                </a:moveTo>
                <a:cubicBezTo>
                  <a:pt x="1740" y="1"/>
                  <a:pt x="1691" y="20"/>
                  <a:pt x="1653" y="57"/>
                </a:cubicBezTo>
                <a:lnTo>
                  <a:pt x="76" y="1634"/>
                </a:lnTo>
                <a:cubicBezTo>
                  <a:pt x="1" y="1710"/>
                  <a:pt x="1" y="1832"/>
                  <a:pt x="76" y="1907"/>
                </a:cubicBezTo>
                <a:cubicBezTo>
                  <a:pt x="114" y="1945"/>
                  <a:pt x="164" y="1963"/>
                  <a:pt x="213" y="1963"/>
                </a:cubicBezTo>
                <a:cubicBezTo>
                  <a:pt x="262" y="1963"/>
                  <a:pt x="311" y="1945"/>
                  <a:pt x="349" y="1907"/>
                </a:cubicBezTo>
                <a:lnTo>
                  <a:pt x="1790" y="466"/>
                </a:lnTo>
                <a:lnTo>
                  <a:pt x="3232" y="1907"/>
                </a:lnTo>
                <a:cubicBezTo>
                  <a:pt x="3269" y="1944"/>
                  <a:pt x="3318" y="1964"/>
                  <a:pt x="3367" y="1964"/>
                </a:cubicBezTo>
                <a:cubicBezTo>
                  <a:pt x="3417" y="1964"/>
                  <a:pt x="3466" y="1944"/>
                  <a:pt x="3503" y="1907"/>
                </a:cubicBezTo>
                <a:cubicBezTo>
                  <a:pt x="3579" y="1832"/>
                  <a:pt x="3579" y="1710"/>
                  <a:pt x="3503" y="1634"/>
                </a:cubicBezTo>
                <a:lnTo>
                  <a:pt x="1926" y="57"/>
                </a:lnTo>
                <a:cubicBezTo>
                  <a:pt x="1888" y="20"/>
                  <a:pt x="1839" y="1"/>
                  <a:pt x="179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6"/>
          <p:cNvSpPr/>
          <p:nvPr/>
        </p:nvSpPr>
        <p:spPr>
          <a:xfrm>
            <a:off x="651265" y="1280785"/>
            <a:ext cx="1143299" cy="1144236"/>
          </a:xfrm>
          <a:custGeom>
            <a:avLst/>
            <a:gdLst/>
            <a:ahLst/>
            <a:cxnLst/>
            <a:rect l="l" t="t" r="r" b="b"/>
            <a:pathLst>
              <a:path w="12203" h="12213" extrusionOk="0">
                <a:moveTo>
                  <a:pt x="5897" y="1"/>
                </a:moveTo>
                <a:cubicBezTo>
                  <a:pt x="5649" y="1"/>
                  <a:pt x="5511" y="20"/>
                  <a:pt x="5511" y="20"/>
                </a:cubicBezTo>
                <a:cubicBezTo>
                  <a:pt x="5848" y="333"/>
                  <a:pt x="6160" y="1751"/>
                  <a:pt x="6318" y="2493"/>
                </a:cubicBezTo>
                <a:cubicBezTo>
                  <a:pt x="6358" y="2680"/>
                  <a:pt x="6386" y="2834"/>
                  <a:pt x="6405" y="2930"/>
                </a:cubicBezTo>
                <a:lnTo>
                  <a:pt x="6405" y="2931"/>
                </a:lnTo>
                <a:cubicBezTo>
                  <a:pt x="6625" y="4132"/>
                  <a:pt x="7318" y="4496"/>
                  <a:pt x="7897" y="4496"/>
                </a:cubicBezTo>
                <a:cubicBezTo>
                  <a:pt x="8342" y="4496"/>
                  <a:pt x="8721" y="4280"/>
                  <a:pt x="8765" y="4063"/>
                </a:cubicBezTo>
                <a:cubicBezTo>
                  <a:pt x="9046" y="2707"/>
                  <a:pt x="7894" y="1499"/>
                  <a:pt x="6780" y="672"/>
                </a:cubicBezTo>
                <a:lnTo>
                  <a:pt x="6780" y="672"/>
                </a:lnTo>
                <a:cubicBezTo>
                  <a:pt x="6970" y="765"/>
                  <a:pt x="9026" y="949"/>
                  <a:pt x="10359" y="2518"/>
                </a:cubicBezTo>
                <a:lnTo>
                  <a:pt x="10356" y="2518"/>
                </a:lnTo>
                <a:cubicBezTo>
                  <a:pt x="10636" y="2845"/>
                  <a:pt x="10817" y="3203"/>
                  <a:pt x="11015" y="3588"/>
                </a:cubicBezTo>
                <a:cubicBezTo>
                  <a:pt x="11405" y="4345"/>
                  <a:pt x="11625" y="5202"/>
                  <a:pt x="11625" y="6113"/>
                </a:cubicBezTo>
                <a:cubicBezTo>
                  <a:pt x="11625" y="9164"/>
                  <a:pt x="9152" y="11638"/>
                  <a:pt x="6100" y="11638"/>
                </a:cubicBezTo>
                <a:cubicBezTo>
                  <a:pt x="3049" y="11638"/>
                  <a:pt x="575" y="9164"/>
                  <a:pt x="575" y="6113"/>
                </a:cubicBezTo>
                <a:cubicBezTo>
                  <a:pt x="575" y="3439"/>
                  <a:pt x="2473" y="1211"/>
                  <a:pt x="4994" y="697"/>
                </a:cubicBezTo>
                <a:cubicBezTo>
                  <a:pt x="4969" y="645"/>
                  <a:pt x="4952" y="610"/>
                  <a:pt x="4937" y="589"/>
                </a:cubicBezTo>
                <a:lnTo>
                  <a:pt x="4535" y="215"/>
                </a:lnTo>
                <a:cubicBezTo>
                  <a:pt x="1924" y="907"/>
                  <a:pt x="1" y="3285"/>
                  <a:pt x="1" y="6111"/>
                </a:cubicBezTo>
                <a:cubicBezTo>
                  <a:pt x="1" y="9480"/>
                  <a:pt x="2733" y="12212"/>
                  <a:pt x="6102" y="12212"/>
                </a:cubicBezTo>
                <a:cubicBezTo>
                  <a:pt x="9470" y="12212"/>
                  <a:pt x="12202" y="9480"/>
                  <a:pt x="12202" y="6111"/>
                </a:cubicBezTo>
                <a:cubicBezTo>
                  <a:pt x="12201" y="5217"/>
                  <a:pt x="12007" y="4367"/>
                  <a:pt x="11660" y="3601"/>
                </a:cubicBezTo>
                <a:cubicBezTo>
                  <a:pt x="11531" y="3315"/>
                  <a:pt x="11382" y="3043"/>
                  <a:pt x="11211" y="2784"/>
                </a:cubicBezTo>
                <a:lnTo>
                  <a:pt x="11213" y="2784"/>
                </a:lnTo>
                <a:cubicBezTo>
                  <a:pt x="11163" y="2708"/>
                  <a:pt x="11112" y="2634"/>
                  <a:pt x="11057" y="2561"/>
                </a:cubicBezTo>
                <a:cubicBezTo>
                  <a:pt x="11047" y="2547"/>
                  <a:pt x="11039" y="2533"/>
                  <a:pt x="11029" y="2518"/>
                </a:cubicBezTo>
                <a:lnTo>
                  <a:pt x="11027" y="2518"/>
                </a:lnTo>
                <a:cubicBezTo>
                  <a:pt x="10069" y="1242"/>
                  <a:pt x="8561" y="496"/>
                  <a:pt x="8031" y="372"/>
                </a:cubicBezTo>
                <a:cubicBezTo>
                  <a:pt x="7085" y="58"/>
                  <a:pt x="6326" y="1"/>
                  <a:pt x="5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6"/>
          <p:cNvSpPr/>
          <p:nvPr/>
        </p:nvSpPr>
        <p:spPr>
          <a:xfrm>
            <a:off x="537992" y="1158144"/>
            <a:ext cx="1369654" cy="1369748"/>
          </a:xfrm>
          <a:custGeom>
            <a:avLst/>
            <a:gdLst/>
            <a:ahLst/>
            <a:cxnLst/>
            <a:rect l="l" t="t" r="r" b="b"/>
            <a:pathLst>
              <a:path w="14619" h="14620" extrusionOk="0">
                <a:moveTo>
                  <a:pt x="7309" y="385"/>
                </a:moveTo>
                <a:cubicBezTo>
                  <a:pt x="11129" y="385"/>
                  <a:pt x="14234" y="3493"/>
                  <a:pt x="14234" y="7310"/>
                </a:cubicBezTo>
                <a:cubicBezTo>
                  <a:pt x="14234" y="11128"/>
                  <a:pt x="11128" y="14235"/>
                  <a:pt x="7309" y="14235"/>
                </a:cubicBezTo>
                <a:cubicBezTo>
                  <a:pt x="3491" y="14235"/>
                  <a:pt x="385" y="11128"/>
                  <a:pt x="385" y="7310"/>
                </a:cubicBezTo>
                <a:cubicBezTo>
                  <a:pt x="385" y="3493"/>
                  <a:pt x="3491" y="385"/>
                  <a:pt x="7309" y="385"/>
                </a:cubicBezTo>
                <a:close/>
                <a:moveTo>
                  <a:pt x="7309" y="1"/>
                </a:moveTo>
                <a:cubicBezTo>
                  <a:pt x="3280" y="1"/>
                  <a:pt x="0" y="3280"/>
                  <a:pt x="0" y="7310"/>
                </a:cubicBezTo>
                <a:cubicBezTo>
                  <a:pt x="0" y="11341"/>
                  <a:pt x="3280" y="14620"/>
                  <a:pt x="7309" y="14620"/>
                </a:cubicBezTo>
                <a:cubicBezTo>
                  <a:pt x="11340" y="14620"/>
                  <a:pt x="14619" y="11341"/>
                  <a:pt x="14619" y="7310"/>
                </a:cubicBezTo>
                <a:cubicBezTo>
                  <a:pt x="14619" y="3280"/>
                  <a:pt x="11339" y="1"/>
                  <a:pt x="73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4" name="Google Shape;214;p16"/>
          <p:cNvGrpSpPr/>
          <p:nvPr/>
        </p:nvGrpSpPr>
        <p:grpSpPr>
          <a:xfrm>
            <a:off x="1067350" y="2494182"/>
            <a:ext cx="335410" cy="343001"/>
            <a:chOff x="1067350" y="2397313"/>
            <a:chExt cx="335410" cy="343001"/>
          </a:xfrm>
        </p:grpSpPr>
        <p:sp>
          <p:nvSpPr>
            <p:cNvPr id="215" name="Google Shape;215;p16"/>
            <p:cNvSpPr/>
            <p:nvPr/>
          </p:nvSpPr>
          <p:spPr>
            <a:xfrm>
              <a:off x="1216882" y="2397313"/>
              <a:ext cx="36071" cy="321638"/>
            </a:xfrm>
            <a:custGeom>
              <a:avLst/>
              <a:gdLst/>
              <a:ahLst/>
              <a:cxnLst/>
              <a:rect l="l" t="t" r="r" b="b"/>
              <a:pathLst>
                <a:path w="385" h="3433" extrusionOk="0">
                  <a:moveTo>
                    <a:pt x="193" y="0"/>
                  </a:moveTo>
                  <a:cubicBezTo>
                    <a:pt x="87" y="0"/>
                    <a:pt x="1" y="86"/>
                    <a:pt x="1" y="192"/>
                  </a:cubicBezTo>
                  <a:lnTo>
                    <a:pt x="1" y="3239"/>
                  </a:lnTo>
                  <a:cubicBezTo>
                    <a:pt x="1" y="3346"/>
                    <a:pt x="87" y="3432"/>
                    <a:pt x="193" y="3432"/>
                  </a:cubicBezTo>
                  <a:cubicBezTo>
                    <a:pt x="298" y="3432"/>
                    <a:pt x="384" y="3345"/>
                    <a:pt x="384" y="3239"/>
                  </a:cubicBezTo>
                  <a:lnTo>
                    <a:pt x="384" y="192"/>
                  </a:lnTo>
                  <a:cubicBezTo>
                    <a:pt x="384" y="86"/>
                    <a:pt x="298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6"/>
            <p:cNvSpPr/>
            <p:nvPr/>
          </p:nvSpPr>
          <p:spPr>
            <a:xfrm>
              <a:off x="1067350" y="2556400"/>
              <a:ext cx="335410" cy="183913"/>
            </a:xfrm>
            <a:custGeom>
              <a:avLst/>
              <a:gdLst/>
              <a:ahLst/>
              <a:cxnLst/>
              <a:rect l="l" t="t" r="r" b="b"/>
              <a:pathLst>
                <a:path w="3580" h="1963" extrusionOk="0">
                  <a:moveTo>
                    <a:pt x="212" y="0"/>
                  </a:moveTo>
                  <a:cubicBezTo>
                    <a:pt x="163" y="0"/>
                    <a:pt x="114" y="19"/>
                    <a:pt x="76" y="57"/>
                  </a:cubicBezTo>
                  <a:cubicBezTo>
                    <a:pt x="0" y="132"/>
                    <a:pt x="0" y="254"/>
                    <a:pt x="76" y="329"/>
                  </a:cubicBezTo>
                  <a:lnTo>
                    <a:pt x="1653" y="1906"/>
                  </a:lnTo>
                  <a:cubicBezTo>
                    <a:pt x="1689" y="1942"/>
                    <a:pt x="1738" y="1962"/>
                    <a:pt x="1789" y="1962"/>
                  </a:cubicBezTo>
                  <a:cubicBezTo>
                    <a:pt x="1840" y="1962"/>
                    <a:pt x="1888" y="1942"/>
                    <a:pt x="1927" y="1906"/>
                  </a:cubicBezTo>
                  <a:lnTo>
                    <a:pt x="3504" y="329"/>
                  </a:lnTo>
                  <a:cubicBezTo>
                    <a:pt x="3580" y="254"/>
                    <a:pt x="3580" y="132"/>
                    <a:pt x="3504" y="57"/>
                  </a:cubicBezTo>
                  <a:cubicBezTo>
                    <a:pt x="3466" y="19"/>
                    <a:pt x="3417" y="0"/>
                    <a:pt x="3367" y="0"/>
                  </a:cubicBezTo>
                  <a:cubicBezTo>
                    <a:pt x="3318" y="0"/>
                    <a:pt x="3269" y="19"/>
                    <a:pt x="3232" y="57"/>
                  </a:cubicBezTo>
                  <a:lnTo>
                    <a:pt x="1790" y="1498"/>
                  </a:lnTo>
                  <a:lnTo>
                    <a:pt x="348" y="57"/>
                  </a:lnTo>
                  <a:cubicBezTo>
                    <a:pt x="310" y="19"/>
                    <a:pt x="261" y="0"/>
                    <a:pt x="2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0" name="Google Shape;230;p16"/>
          <p:cNvSpPr/>
          <p:nvPr/>
        </p:nvSpPr>
        <p:spPr>
          <a:xfrm>
            <a:off x="5629576" y="3360257"/>
            <a:ext cx="1143299" cy="1144236"/>
          </a:xfrm>
          <a:custGeom>
            <a:avLst/>
            <a:gdLst/>
            <a:ahLst/>
            <a:cxnLst/>
            <a:rect l="l" t="t" r="r" b="b"/>
            <a:pathLst>
              <a:path w="12203" h="12213" extrusionOk="0">
                <a:moveTo>
                  <a:pt x="5897" y="1"/>
                </a:moveTo>
                <a:cubicBezTo>
                  <a:pt x="5649" y="1"/>
                  <a:pt x="5511" y="20"/>
                  <a:pt x="5511" y="20"/>
                </a:cubicBezTo>
                <a:cubicBezTo>
                  <a:pt x="5848" y="333"/>
                  <a:pt x="6161" y="1752"/>
                  <a:pt x="6318" y="2494"/>
                </a:cubicBezTo>
                <a:cubicBezTo>
                  <a:pt x="6358" y="2680"/>
                  <a:pt x="6387" y="2834"/>
                  <a:pt x="6405" y="2930"/>
                </a:cubicBezTo>
                <a:lnTo>
                  <a:pt x="6405" y="2931"/>
                </a:lnTo>
                <a:cubicBezTo>
                  <a:pt x="6625" y="4132"/>
                  <a:pt x="7318" y="4497"/>
                  <a:pt x="7897" y="4497"/>
                </a:cubicBezTo>
                <a:cubicBezTo>
                  <a:pt x="8343" y="4497"/>
                  <a:pt x="8722" y="4281"/>
                  <a:pt x="8767" y="4064"/>
                </a:cubicBezTo>
                <a:cubicBezTo>
                  <a:pt x="9046" y="2707"/>
                  <a:pt x="7894" y="1499"/>
                  <a:pt x="6782" y="673"/>
                </a:cubicBezTo>
                <a:lnTo>
                  <a:pt x="6782" y="673"/>
                </a:lnTo>
                <a:cubicBezTo>
                  <a:pt x="6971" y="766"/>
                  <a:pt x="9027" y="950"/>
                  <a:pt x="10359" y="2519"/>
                </a:cubicBezTo>
                <a:lnTo>
                  <a:pt x="10357" y="2519"/>
                </a:lnTo>
                <a:cubicBezTo>
                  <a:pt x="10636" y="2845"/>
                  <a:pt x="10817" y="3203"/>
                  <a:pt x="11016" y="3589"/>
                </a:cubicBezTo>
                <a:cubicBezTo>
                  <a:pt x="11405" y="4346"/>
                  <a:pt x="11625" y="5202"/>
                  <a:pt x="11625" y="6113"/>
                </a:cubicBezTo>
                <a:cubicBezTo>
                  <a:pt x="11625" y="9165"/>
                  <a:pt x="9152" y="11638"/>
                  <a:pt x="6100" y="11638"/>
                </a:cubicBezTo>
                <a:cubicBezTo>
                  <a:pt x="3049" y="11638"/>
                  <a:pt x="575" y="9165"/>
                  <a:pt x="575" y="6113"/>
                </a:cubicBezTo>
                <a:cubicBezTo>
                  <a:pt x="575" y="3440"/>
                  <a:pt x="2473" y="1211"/>
                  <a:pt x="4994" y="698"/>
                </a:cubicBezTo>
                <a:cubicBezTo>
                  <a:pt x="4971" y="645"/>
                  <a:pt x="4952" y="611"/>
                  <a:pt x="4937" y="589"/>
                </a:cubicBezTo>
                <a:lnTo>
                  <a:pt x="4536" y="215"/>
                </a:lnTo>
                <a:cubicBezTo>
                  <a:pt x="1925" y="908"/>
                  <a:pt x="1" y="3285"/>
                  <a:pt x="1" y="6112"/>
                </a:cubicBezTo>
                <a:cubicBezTo>
                  <a:pt x="1" y="9480"/>
                  <a:pt x="2733" y="12212"/>
                  <a:pt x="6102" y="12212"/>
                </a:cubicBezTo>
                <a:cubicBezTo>
                  <a:pt x="9471" y="12212"/>
                  <a:pt x="12202" y="9480"/>
                  <a:pt x="12202" y="6112"/>
                </a:cubicBezTo>
                <a:cubicBezTo>
                  <a:pt x="12201" y="5218"/>
                  <a:pt x="12007" y="4367"/>
                  <a:pt x="11660" y="3601"/>
                </a:cubicBezTo>
                <a:cubicBezTo>
                  <a:pt x="11531" y="3315"/>
                  <a:pt x="11382" y="3043"/>
                  <a:pt x="11212" y="2785"/>
                </a:cubicBezTo>
                <a:lnTo>
                  <a:pt x="11213" y="2785"/>
                </a:lnTo>
                <a:cubicBezTo>
                  <a:pt x="11163" y="2709"/>
                  <a:pt x="11112" y="2634"/>
                  <a:pt x="11059" y="2561"/>
                </a:cubicBezTo>
                <a:cubicBezTo>
                  <a:pt x="11047" y="2547"/>
                  <a:pt x="11039" y="2534"/>
                  <a:pt x="11029" y="2519"/>
                </a:cubicBezTo>
                <a:lnTo>
                  <a:pt x="11027" y="2519"/>
                </a:lnTo>
                <a:cubicBezTo>
                  <a:pt x="10069" y="1242"/>
                  <a:pt x="8561" y="496"/>
                  <a:pt x="8031" y="372"/>
                </a:cubicBezTo>
                <a:cubicBezTo>
                  <a:pt x="7085" y="58"/>
                  <a:pt x="6326" y="1"/>
                  <a:pt x="589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6"/>
          <p:cNvSpPr/>
          <p:nvPr/>
        </p:nvSpPr>
        <p:spPr>
          <a:xfrm>
            <a:off x="5516302" y="3237803"/>
            <a:ext cx="1369654" cy="1369841"/>
          </a:xfrm>
          <a:custGeom>
            <a:avLst/>
            <a:gdLst/>
            <a:ahLst/>
            <a:cxnLst/>
            <a:rect l="l" t="t" r="r" b="b"/>
            <a:pathLst>
              <a:path w="14619" h="14621" extrusionOk="0">
                <a:moveTo>
                  <a:pt x="7310" y="385"/>
                </a:moveTo>
                <a:cubicBezTo>
                  <a:pt x="11128" y="385"/>
                  <a:pt x="14234" y="3493"/>
                  <a:pt x="14234" y="7310"/>
                </a:cubicBezTo>
                <a:cubicBezTo>
                  <a:pt x="14234" y="11128"/>
                  <a:pt x="11128" y="14234"/>
                  <a:pt x="7310" y="14234"/>
                </a:cubicBezTo>
                <a:cubicBezTo>
                  <a:pt x="3492" y="14234"/>
                  <a:pt x="385" y="11128"/>
                  <a:pt x="385" y="7310"/>
                </a:cubicBezTo>
                <a:cubicBezTo>
                  <a:pt x="385" y="3493"/>
                  <a:pt x="3492" y="385"/>
                  <a:pt x="7310" y="385"/>
                </a:cubicBezTo>
                <a:close/>
                <a:moveTo>
                  <a:pt x="7310" y="1"/>
                </a:moveTo>
                <a:cubicBezTo>
                  <a:pt x="3280" y="1"/>
                  <a:pt x="1" y="3280"/>
                  <a:pt x="1" y="7310"/>
                </a:cubicBezTo>
                <a:cubicBezTo>
                  <a:pt x="1" y="11341"/>
                  <a:pt x="3280" y="14620"/>
                  <a:pt x="7310" y="14620"/>
                </a:cubicBezTo>
                <a:cubicBezTo>
                  <a:pt x="11339" y="14620"/>
                  <a:pt x="14619" y="11341"/>
                  <a:pt x="14619" y="7310"/>
                </a:cubicBezTo>
                <a:cubicBezTo>
                  <a:pt x="14619" y="3280"/>
                  <a:pt x="11339" y="1"/>
                  <a:pt x="731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6"/>
          <p:cNvSpPr/>
          <p:nvPr/>
        </p:nvSpPr>
        <p:spPr>
          <a:xfrm>
            <a:off x="5428139" y="2444726"/>
            <a:ext cx="1555067" cy="380662"/>
          </a:xfrm>
          <a:custGeom>
            <a:avLst/>
            <a:gdLst/>
            <a:ahLst/>
            <a:cxnLst/>
            <a:rect l="l" t="t" r="r" b="b"/>
            <a:pathLst>
              <a:path w="16598" h="4063" extrusionOk="0">
                <a:moveTo>
                  <a:pt x="2031" y="1"/>
                </a:moveTo>
                <a:cubicBezTo>
                  <a:pt x="910" y="1"/>
                  <a:pt x="0" y="909"/>
                  <a:pt x="0" y="2032"/>
                </a:cubicBezTo>
                <a:cubicBezTo>
                  <a:pt x="0" y="3153"/>
                  <a:pt x="910" y="4063"/>
                  <a:pt x="2031" y="4063"/>
                </a:cubicBezTo>
                <a:lnTo>
                  <a:pt x="14566" y="4063"/>
                </a:lnTo>
                <a:cubicBezTo>
                  <a:pt x="15688" y="4063"/>
                  <a:pt x="16597" y="3153"/>
                  <a:pt x="16597" y="2032"/>
                </a:cubicBezTo>
                <a:cubicBezTo>
                  <a:pt x="16597" y="909"/>
                  <a:pt x="15688" y="1"/>
                  <a:pt x="14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6"/>
          <p:cNvSpPr/>
          <p:nvPr/>
        </p:nvSpPr>
        <p:spPr>
          <a:xfrm>
            <a:off x="6171114" y="2950359"/>
            <a:ext cx="36071" cy="321544"/>
          </a:xfrm>
          <a:custGeom>
            <a:avLst/>
            <a:gdLst/>
            <a:ahLst/>
            <a:cxnLst/>
            <a:rect l="l" t="t" r="r" b="b"/>
            <a:pathLst>
              <a:path w="385" h="3432" extrusionOk="0">
                <a:moveTo>
                  <a:pt x="193" y="0"/>
                </a:moveTo>
                <a:cubicBezTo>
                  <a:pt x="87" y="0"/>
                  <a:pt x="1" y="87"/>
                  <a:pt x="1" y="194"/>
                </a:cubicBezTo>
                <a:lnTo>
                  <a:pt x="1" y="3241"/>
                </a:lnTo>
                <a:cubicBezTo>
                  <a:pt x="1" y="3346"/>
                  <a:pt x="87" y="3432"/>
                  <a:pt x="193" y="3432"/>
                </a:cubicBezTo>
                <a:cubicBezTo>
                  <a:pt x="299" y="3432"/>
                  <a:pt x="385" y="3346"/>
                  <a:pt x="385" y="3241"/>
                </a:cubicBezTo>
                <a:lnTo>
                  <a:pt x="385" y="194"/>
                </a:lnTo>
                <a:cubicBezTo>
                  <a:pt x="385" y="86"/>
                  <a:pt x="299" y="0"/>
                  <a:pt x="19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6"/>
          <p:cNvSpPr/>
          <p:nvPr/>
        </p:nvSpPr>
        <p:spPr>
          <a:xfrm>
            <a:off x="6021488" y="2950171"/>
            <a:ext cx="335223" cy="184007"/>
          </a:xfrm>
          <a:custGeom>
            <a:avLst/>
            <a:gdLst/>
            <a:ahLst/>
            <a:cxnLst/>
            <a:rect l="l" t="t" r="r" b="b"/>
            <a:pathLst>
              <a:path w="3578" h="1964" extrusionOk="0">
                <a:moveTo>
                  <a:pt x="1789" y="1"/>
                </a:moveTo>
                <a:cubicBezTo>
                  <a:pt x="1740" y="1"/>
                  <a:pt x="1691" y="20"/>
                  <a:pt x="1653" y="57"/>
                </a:cubicBezTo>
                <a:lnTo>
                  <a:pt x="76" y="1634"/>
                </a:lnTo>
                <a:cubicBezTo>
                  <a:pt x="1" y="1710"/>
                  <a:pt x="1" y="1832"/>
                  <a:pt x="76" y="1907"/>
                </a:cubicBezTo>
                <a:cubicBezTo>
                  <a:pt x="114" y="1945"/>
                  <a:pt x="163" y="1963"/>
                  <a:pt x="212" y="1963"/>
                </a:cubicBezTo>
                <a:cubicBezTo>
                  <a:pt x="261" y="1963"/>
                  <a:pt x="311" y="1945"/>
                  <a:pt x="349" y="1907"/>
                </a:cubicBezTo>
                <a:lnTo>
                  <a:pt x="1790" y="466"/>
                </a:lnTo>
                <a:lnTo>
                  <a:pt x="3231" y="1907"/>
                </a:lnTo>
                <a:cubicBezTo>
                  <a:pt x="3269" y="1944"/>
                  <a:pt x="3317" y="1964"/>
                  <a:pt x="3367" y="1964"/>
                </a:cubicBezTo>
                <a:cubicBezTo>
                  <a:pt x="3417" y="1964"/>
                  <a:pt x="3465" y="1944"/>
                  <a:pt x="3502" y="1907"/>
                </a:cubicBezTo>
                <a:cubicBezTo>
                  <a:pt x="3578" y="1832"/>
                  <a:pt x="3578" y="1710"/>
                  <a:pt x="3502" y="1634"/>
                </a:cubicBezTo>
                <a:lnTo>
                  <a:pt x="1925" y="57"/>
                </a:lnTo>
                <a:cubicBezTo>
                  <a:pt x="1887" y="20"/>
                  <a:pt x="1838" y="1"/>
                  <a:pt x="178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6"/>
          <p:cNvSpPr/>
          <p:nvPr/>
        </p:nvSpPr>
        <p:spPr>
          <a:xfrm>
            <a:off x="7310874" y="1280785"/>
            <a:ext cx="1143299" cy="1144236"/>
          </a:xfrm>
          <a:custGeom>
            <a:avLst/>
            <a:gdLst/>
            <a:ahLst/>
            <a:cxnLst/>
            <a:rect l="l" t="t" r="r" b="b"/>
            <a:pathLst>
              <a:path w="12203" h="12213" extrusionOk="0">
                <a:moveTo>
                  <a:pt x="5896" y="1"/>
                </a:moveTo>
                <a:cubicBezTo>
                  <a:pt x="5648" y="1"/>
                  <a:pt x="5510" y="20"/>
                  <a:pt x="5510" y="20"/>
                </a:cubicBezTo>
                <a:cubicBezTo>
                  <a:pt x="5848" y="333"/>
                  <a:pt x="6160" y="1751"/>
                  <a:pt x="6317" y="2493"/>
                </a:cubicBezTo>
                <a:cubicBezTo>
                  <a:pt x="6357" y="2680"/>
                  <a:pt x="6386" y="2834"/>
                  <a:pt x="6404" y="2930"/>
                </a:cubicBezTo>
                <a:lnTo>
                  <a:pt x="6404" y="2931"/>
                </a:lnTo>
                <a:cubicBezTo>
                  <a:pt x="6625" y="4132"/>
                  <a:pt x="7317" y="4496"/>
                  <a:pt x="7896" y="4496"/>
                </a:cubicBezTo>
                <a:cubicBezTo>
                  <a:pt x="8342" y="4496"/>
                  <a:pt x="8721" y="4280"/>
                  <a:pt x="8765" y="4063"/>
                </a:cubicBezTo>
                <a:cubicBezTo>
                  <a:pt x="9046" y="2707"/>
                  <a:pt x="7893" y="1499"/>
                  <a:pt x="6780" y="672"/>
                </a:cubicBezTo>
                <a:lnTo>
                  <a:pt x="6780" y="672"/>
                </a:lnTo>
                <a:cubicBezTo>
                  <a:pt x="6970" y="765"/>
                  <a:pt x="9026" y="949"/>
                  <a:pt x="10357" y="2518"/>
                </a:cubicBezTo>
                <a:lnTo>
                  <a:pt x="10356" y="2518"/>
                </a:lnTo>
                <a:cubicBezTo>
                  <a:pt x="10636" y="2845"/>
                  <a:pt x="10817" y="3203"/>
                  <a:pt x="11015" y="3588"/>
                </a:cubicBezTo>
                <a:cubicBezTo>
                  <a:pt x="11405" y="4345"/>
                  <a:pt x="11625" y="5202"/>
                  <a:pt x="11625" y="6113"/>
                </a:cubicBezTo>
                <a:cubicBezTo>
                  <a:pt x="11625" y="9164"/>
                  <a:pt x="9152" y="11638"/>
                  <a:pt x="6100" y="11638"/>
                </a:cubicBezTo>
                <a:cubicBezTo>
                  <a:pt x="3048" y="11638"/>
                  <a:pt x="575" y="9164"/>
                  <a:pt x="575" y="6113"/>
                </a:cubicBezTo>
                <a:cubicBezTo>
                  <a:pt x="575" y="3439"/>
                  <a:pt x="2473" y="1211"/>
                  <a:pt x="4994" y="697"/>
                </a:cubicBezTo>
                <a:cubicBezTo>
                  <a:pt x="4969" y="645"/>
                  <a:pt x="4951" y="610"/>
                  <a:pt x="4935" y="589"/>
                </a:cubicBezTo>
                <a:lnTo>
                  <a:pt x="4534" y="215"/>
                </a:lnTo>
                <a:cubicBezTo>
                  <a:pt x="1924" y="907"/>
                  <a:pt x="1" y="3285"/>
                  <a:pt x="1" y="6111"/>
                </a:cubicBezTo>
                <a:cubicBezTo>
                  <a:pt x="1" y="9480"/>
                  <a:pt x="2733" y="12212"/>
                  <a:pt x="6101" y="12212"/>
                </a:cubicBezTo>
                <a:cubicBezTo>
                  <a:pt x="9470" y="12212"/>
                  <a:pt x="12202" y="9480"/>
                  <a:pt x="12202" y="6111"/>
                </a:cubicBezTo>
                <a:cubicBezTo>
                  <a:pt x="12201" y="5217"/>
                  <a:pt x="12007" y="4367"/>
                  <a:pt x="11660" y="3601"/>
                </a:cubicBezTo>
                <a:cubicBezTo>
                  <a:pt x="11531" y="3315"/>
                  <a:pt x="11380" y="3043"/>
                  <a:pt x="11211" y="2784"/>
                </a:cubicBezTo>
                <a:lnTo>
                  <a:pt x="11212" y="2784"/>
                </a:lnTo>
                <a:cubicBezTo>
                  <a:pt x="11163" y="2708"/>
                  <a:pt x="11111" y="2634"/>
                  <a:pt x="11057" y="2561"/>
                </a:cubicBezTo>
                <a:cubicBezTo>
                  <a:pt x="11047" y="2547"/>
                  <a:pt x="11038" y="2533"/>
                  <a:pt x="11027" y="2518"/>
                </a:cubicBezTo>
                <a:lnTo>
                  <a:pt x="11026" y="2518"/>
                </a:lnTo>
                <a:cubicBezTo>
                  <a:pt x="10069" y="1242"/>
                  <a:pt x="8561" y="496"/>
                  <a:pt x="8030" y="372"/>
                </a:cubicBezTo>
                <a:cubicBezTo>
                  <a:pt x="7084" y="58"/>
                  <a:pt x="6325" y="1"/>
                  <a:pt x="589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6"/>
          <p:cNvSpPr/>
          <p:nvPr/>
        </p:nvSpPr>
        <p:spPr>
          <a:xfrm>
            <a:off x="7197507" y="1158144"/>
            <a:ext cx="1369748" cy="1369748"/>
          </a:xfrm>
          <a:custGeom>
            <a:avLst/>
            <a:gdLst/>
            <a:ahLst/>
            <a:cxnLst/>
            <a:rect l="l" t="t" r="r" b="b"/>
            <a:pathLst>
              <a:path w="14620" h="14620" extrusionOk="0">
                <a:moveTo>
                  <a:pt x="7310" y="385"/>
                </a:moveTo>
                <a:cubicBezTo>
                  <a:pt x="11129" y="385"/>
                  <a:pt x="14235" y="3493"/>
                  <a:pt x="14235" y="7310"/>
                </a:cubicBezTo>
                <a:cubicBezTo>
                  <a:pt x="14235" y="11128"/>
                  <a:pt x="11127" y="14235"/>
                  <a:pt x="7310" y="14235"/>
                </a:cubicBezTo>
                <a:cubicBezTo>
                  <a:pt x="3492" y="14235"/>
                  <a:pt x="386" y="11128"/>
                  <a:pt x="386" y="7310"/>
                </a:cubicBezTo>
                <a:cubicBezTo>
                  <a:pt x="386" y="3493"/>
                  <a:pt x="3492" y="385"/>
                  <a:pt x="7310" y="385"/>
                </a:cubicBezTo>
                <a:close/>
                <a:moveTo>
                  <a:pt x="7310" y="1"/>
                </a:moveTo>
                <a:cubicBezTo>
                  <a:pt x="3279" y="1"/>
                  <a:pt x="0" y="3280"/>
                  <a:pt x="0" y="7310"/>
                </a:cubicBezTo>
                <a:cubicBezTo>
                  <a:pt x="0" y="11341"/>
                  <a:pt x="3279" y="14620"/>
                  <a:pt x="7310" y="14620"/>
                </a:cubicBezTo>
                <a:cubicBezTo>
                  <a:pt x="11341" y="14620"/>
                  <a:pt x="14619" y="11341"/>
                  <a:pt x="14619" y="7310"/>
                </a:cubicBezTo>
                <a:cubicBezTo>
                  <a:pt x="14619" y="3280"/>
                  <a:pt x="11340" y="1"/>
                  <a:pt x="731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6" name="Google Shape;246;p16"/>
          <p:cNvGrpSpPr/>
          <p:nvPr/>
        </p:nvGrpSpPr>
        <p:grpSpPr>
          <a:xfrm>
            <a:off x="7726959" y="2493709"/>
            <a:ext cx="335317" cy="321827"/>
            <a:chOff x="7726959" y="2376015"/>
            <a:chExt cx="335317" cy="321827"/>
          </a:xfrm>
        </p:grpSpPr>
        <p:sp>
          <p:nvSpPr>
            <p:cNvPr id="247" name="Google Shape;247;p16"/>
            <p:cNvSpPr/>
            <p:nvPr/>
          </p:nvSpPr>
          <p:spPr>
            <a:xfrm>
              <a:off x="7876491" y="2376015"/>
              <a:ext cx="36071" cy="321544"/>
            </a:xfrm>
            <a:custGeom>
              <a:avLst/>
              <a:gdLst/>
              <a:ahLst/>
              <a:cxnLst/>
              <a:rect l="l" t="t" r="r" b="b"/>
              <a:pathLst>
                <a:path w="385" h="3432" extrusionOk="0">
                  <a:moveTo>
                    <a:pt x="192" y="1"/>
                  </a:moveTo>
                  <a:cubicBezTo>
                    <a:pt x="86" y="1"/>
                    <a:pt x="0" y="86"/>
                    <a:pt x="0" y="192"/>
                  </a:cubicBezTo>
                  <a:lnTo>
                    <a:pt x="0" y="3239"/>
                  </a:lnTo>
                  <a:cubicBezTo>
                    <a:pt x="0" y="3347"/>
                    <a:pt x="86" y="3431"/>
                    <a:pt x="192" y="3431"/>
                  </a:cubicBezTo>
                  <a:cubicBezTo>
                    <a:pt x="298" y="3431"/>
                    <a:pt x="384" y="3347"/>
                    <a:pt x="384" y="3239"/>
                  </a:cubicBezTo>
                  <a:lnTo>
                    <a:pt x="384" y="192"/>
                  </a:lnTo>
                  <a:cubicBezTo>
                    <a:pt x="384" y="86"/>
                    <a:pt x="298" y="1"/>
                    <a:pt x="1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6"/>
            <p:cNvSpPr/>
            <p:nvPr/>
          </p:nvSpPr>
          <p:spPr>
            <a:xfrm>
              <a:off x="7726959" y="2513835"/>
              <a:ext cx="335317" cy="184007"/>
            </a:xfrm>
            <a:custGeom>
              <a:avLst/>
              <a:gdLst/>
              <a:ahLst/>
              <a:cxnLst/>
              <a:rect l="l" t="t" r="r" b="b"/>
              <a:pathLst>
                <a:path w="3579" h="1964" extrusionOk="0">
                  <a:moveTo>
                    <a:pt x="212" y="1"/>
                  </a:moveTo>
                  <a:cubicBezTo>
                    <a:pt x="162" y="1"/>
                    <a:pt x="113" y="19"/>
                    <a:pt x="76" y="57"/>
                  </a:cubicBezTo>
                  <a:cubicBezTo>
                    <a:pt x="0" y="133"/>
                    <a:pt x="0" y="255"/>
                    <a:pt x="76" y="330"/>
                  </a:cubicBezTo>
                  <a:lnTo>
                    <a:pt x="1653" y="1907"/>
                  </a:lnTo>
                  <a:cubicBezTo>
                    <a:pt x="1688" y="1943"/>
                    <a:pt x="1737" y="1964"/>
                    <a:pt x="1788" y="1964"/>
                  </a:cubicBezTo>
                  <a:cubicBezTo>
                    <a:pt x="1839" y="1964"/>
                    <a:pt x="1888" y="1943"/>
                    <a:pt x="1926" y="1907"/>
                  </a:cubicBezTo>
                  <a:lnTo>
                    <a:pt x="3504" y="330"/>
                  </a:lnTo>
                  <a:cubicBezTo>
                    <a:pt x="3578" y="255"/>
                    <a:pt x="3578" y="133"/>
                    <a:pt x="3504" y="57"/>
                  </a:cubicBezTo>
                  <a:cubicBezTo>
                    <a:pt x="3466" y="19"/>
                    <a:pt x="3416" y="1"/>
                    <a:pt x="3367" y="1"/>
                  </a:cubicBezTo>
                  <a:cubicBezTo>
                    <a:pt x="3318" y="1"/>
                    <a:pt x="3268" y="19"/>
                    <a:pt x="3230" y="57"/>
                  </a:cubicBezTo>
                  <a:lnTo>
                    <a:pt x="1790" y="1499"/>
                  </a:lnTo>
                  <a:lnTo>
                    <a:pt x="348" y="57"/>
                  </a:lnTo>
                  <a:cubicBezTo>
                    <a:pt x="310" y="19"/>
                    <a:pt x="261" y="1"/>
                    <a:pt x="2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0" name="Google Shape;250;p16"/>
          <p:cNvSpPr/>
          <p:nvPr/>
        </p:nvSpPr>
        <p:spPr>
          <a:xfrm>
            <a:off x="2042025" y="2444726"/>
            <a:ext cx="1555160" cy="380662"/>
          </a:xfrm>
          <a:custGeom>
            <a:avLst/>
            <a:gdLst/>
            <a:ahLst/>
            <a:cxnLst/>
            <a:rect l="l" t="t" r="r" b="b"/>
            <a:pathLst>
              <a:path w="16599" h="4063" extrusionOk="0">
                <a:moveTo>
                  <a:pt x="2032" y="0"/>
                </a:moveTo>
                <a:cubicBezTo>
                  <a:pt x="910" y="0"/>
                  <a:pt x="0" y="910"/>
                  <a:pt x="0" y="2031"/>
                </a:cubicBezTo>
                <a:cubicBezTo>
                  <a:pt x="0" y="3153"/>
                  <a:pt x="910" y="4062"/>
                  <a:pt x="2032" y="4062"/>
                </a:cubicBezTo>
                <a:lnTo>
                  <a:pt x="14567" y="4062"/>
                </a:lnTo>
                <a:cubicBezTo>
                  <a:pt x="15689" y="4062"/>
                  <a:pt x="16598" y="3153"/>
                  <a:pt x="16598" y="2031"/>
                </a:cubicBezTo>
                <a:cubicBezTo>
                  <a:pt x="16598" y="910"/>
                  <a:pt x="15689" y="0"/>
                  <a:pt x="145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6"/>
          <p:cNvSpPr/>
          <p:nvPr/>
        </p:nvSpPr>
        <p:spPr>
          <a:xfrm>
            <a:off x="457230" y="2888699"/>
            <a:ext cx="1555160" cy="380662"/>
          </a:xfrm>
          <a:custGeom>
            <a:avLst/>
            <a:gdLst/>
            <a:ahLst/>
            <a:cxnLst/>
            <a:rect l="l" t="t" r="r" b="b"/>
            <a:pathLst>
              <a:path w="16599" h="4063" extrusionOk="0">
                <a:moveTo>
                  <a:pt x="2032" y="1"/>
                </a:moveTo>
                <a:cubicBezTo>
                  <a:pt x="910" y="1"/>
                  <a:pt x="1" y="910"/>
                  <a:pt x="1" y="2032"/>
                </a:cubicBezTo>
                <a:cubicBezTo>
                  <a:pt x="1" y="3153"/>
                  <a:pt x="910" y="4063"/>
                  <a:pt x="2032" y="4063"/>
                </a:cubicBezTo>
                <a:lnTo>
                  <a:pt x="14568" y="4063"/>
                </a:lnTo>
                <a:cubicBezTo>
                  <a:pt x="15689" y="4063"/>
                  <a:pt x="16599" y="3153"/>
                  <a:pt x="16599" y="2032"/>
                </a:cubicBezTo>
                <a:cubicBezTo>
                  <a:pt x="16599" y="910"/>
                  <a:pt x="15689" y="1"/>
                  <a:pt x="145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6"/>
          <p:cNvSpPr/>
          <p:nvPr/>
        </p:nvSpPr>
        <p:spPr>
          <a:xfrm>
            <a:off x="7131735" y="2888699"/>
            <a:ext cx="1555067" cy="380662"/>
          </a:xfrm>
          <a:custGeom>
            <a:avLst/>
            <a:gdLst/>
            <a:ahLst/>
            <a:cxnLst/>
            <a:rect l="l" t="t" r="r" b="b"/>
            <a:pathLst>
              <a:path w="16598" h="4063" extrusionOk="0">
                <a:moveTo>
                  <a:pt x="2031" y="0"/>
                </a:moveTo>
                <a:cubicBezTo>
                  <a:pt x="910" y="0"/>
                  <a:pt x="0" y="910"/>
                  <a:pt x="0" y="2031"/>
                </a:cubicBezTo>
                <a:cubicBezTo>
                  <a:pt x="0" y="3153"/>
                  <a:pt x="910" y="4062"/>
                  <a:pt x="2031" y="4062"/>
                </a:cubicBezTo>
                <a:lnTo>
                  <a:pt x="14566" y="4062"/>
                </a:lnTo>
                <a:cubicBezTo>
                  <a:pt x="15689" y="4062"/>
                  <a:pt x="16597" y="3153"/>
                  <a:pt x="16597" y="2031"/>
                </a:cubicBezTo>
                <a:cubicBezTo>
                  <a:pt x="16597" y="910"/>
                  <a:pt x="15689" y="0"/>
                  <a:pt x="145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6"/>
          <p:cNvSpPr txBox="1">
            <a:spLocks noGrp="1"/>
          </p:cNvSpPr>
          <p:nvPr>
            <p:ph type="body" idx="1"/>
          </p:nvPr>
        </p:nvSpPr>
        <p:spPr>
          <a:xfrm>
            <a:off x="580383" y="2887930"/>
            <a:ext cx="1308900" cy="38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 dirty="0">
                <a:solidFill>
                  <a:schemeClr val="lt1"/>
                </a:solidFill>
              </a:rPr>
              <a:t>Arsenico</a:t>
            </a:r>
            <a:endParaRPr sz="1600" b="1" dirty="0">
              <a:solidFill>
                <a:schemeClr val="lt1"/>
              </a:solidFill>
            </a:endParaRPr>
          </a:p>
        </p:txBody>
      </p:sp>
      <p:sp>
        <p:nvSpPr>
          <p:cNvPr id="256" name="Google Shape;256;p16"/>
          <p:cNvSpPr txBox="1">
            <a:spLocks noGrp="1"/>
          </p:cNvSpPr>
          <p:nvPr>
            <p:ph type="body" idx="1"/>
          </p:nvPr>
        </p:nvSpPr>
        <p:spPr>
          <a:xfrm>
            <a:off x="2216395" y="2443957"/>
            <a:ext cx="1308900" cy="38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 dirty="0">
                <a:solidFill>
                  <a:schemeClr val="lt1"/>
                </a:solidFill>
              </a:rPr>
              <a:t>Cobre</a:t>
            </a:r>
            <a:endParaRPr sz="1600" b="1" dirty="0">
              <a:solidFill>
                <a:schemeClr val="lt1"/>
              </a:solidFill>
            </a:endParaRPr>
          </a:p>
        </p:txBody>
      </p:sp>
      <p:sp>
        <p:nvSpPr>
          <p:cNvPr id="261" name="Google Shape;261;p16"/>
          <p:cNvSpPr txBox="1">
            <a:spLocks noGrp="1"/>
          </p:cNvSpPr>
          <p:nvPr>
            <p:ph type="body" idx="1"/>
          </p:nvPr>
        </p:nvSpPr>
        <p:spPr>
          <a:xfrm>
            <a:off x="5531190" y="2443957"/>
            <a:ext cx="1308900" cy="38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 dirty="0">
                <a:solidFill>
                  <a:schemeClr val="lt1"/>
                </a:solidFill>
              </a:rPr>
              <a:t>Plomo</a:t>
            </a:r>
            <a:endParaRPr sz="1600" b="1" dirty="0">
              <a:solidFill>
                <a:schemeClr val="lt1"/>
              </a:solidFill>
            </a:endParaRPr>
          </a:p>
        </p:txBody>
      </p:sp>
      <p:sp>
        <p:nvSpPr>
          <p:cNvPr id="264" name="Google Shape;264;p16"/>
          <p:cNvSpPr txBox="1"/>
          <p:nvPr/>
        </p:nvSpPr>
        <p:spPr>
          <a:xfrm>
            <a:off x="7230797" y="2887930"/>
            <a:ext cx="13089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Vanadio</a:t>
            </a:r>
            <a:endParaRPr sz="1600" b="1" dirty="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B34F14F-B361-C834-A428-A82DE7CB0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8173" y="224884"/>
            <a:ext cx="619931" cy="621944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3226C03A-40AE-C4F8-488D-3BF5F19FCCB6}"/>
              </a:ext>
            </a:extLst>
          </p:cNvPr>
          <p:cNvSpPr txBox="1"/>
          <p:nvPr/>
        </p:nvSpPr>
        <p:spPr>
          <a:xfrm>
            <a:off x="2407588" y="1280785"/>
            <a:ext cx="4289977" cy="919401"/>
          </a:xfrm>
          <a:prstGeom prst="round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400" b="1" i="1" dirty="0">
                <a:solidFill>
                  <a:schemeClr val="bg1"/>
                </a:solidFill>
                <a:latin typeface="Fira Sans" panose="020B0503050000020004" pitchFamily="34" charset="0"/>
              </a:rPr>
              <a:t>ELEMENTOS Y SU EFECTO PARA LA SALUD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FEBEA473-8B6C-5241-87A2-42D9EF702231}"/>
              </a:ext>
            </a:extLst>
          </p:cNvPr>
          <p:cNvSpPr txBox="1"/>
          <p:nvPr/>
        </p:nvSpPr>
        <p:spPr>
          <a:xfrm>
            <a:off x="895926" y="1680029"/>
            <a:ext cx="619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dirty="0">
                <a:solidFill>
                  <a:schemeClr val="tx2"/>
                </a:solidFill>
                <a:latin typeface="Fira Sans" panose="020B0503050000020004" pitchFamily="34" charset="0"/>
              </a:rPr>
              <a:t>As</a:t>
            </a:r>
            <a:endParaRPr lang="es-CL" dirty="0">
              <a:solidFill>
                <a:schemeClr val="tx2"/>
              </a:solidFill>
              <a:latin typeface="Fira Sans" panose="020B05030500000200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C4F2DB19-E829-A84E-2702-B7998EEFA69F}"/>
              </a:ext>
            </a:extLst>
          </p:cNvPr>
          <p:cNvSpPr txBox="1"/>
          <p:nvPr/>
        </p:nvSpPr>
        <p:spPr>
          <a:xfrm>
            <a:off x="2485078" y="3778234"/>
            <a:ext cx="745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dirty="0">
                <a:solidFill>
                  <a:schemeClr val="accent2"/>
                </a:solidFill>
                <a:latin typeface="Fira Sans" panose="020B0503050000020004" pitchFamily="34" charset="0"/>
              </a:rPr>
              <a:t>Cu</a:t>
            </a:r>
            <a:endParaRPr lang="es-CL" dirty="0">
              <a:solidFill>
                <a:schemeClr val="accent2"/>
              </a:solidFill>
              <a:latin typeface="Fira Sans" panose="020B05030500000200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47EDD23-6391-F5FA-0BF8-A5D271E10843}"/>
              </a:ext>
            </a:extLst>
          </p:cNvPr>
          <p:cNvSpPr txBox="1"/>
          <p:nvPr/>
        </p:nvSpPr>
        <p:spPr>
          <a:xfrm>
            <a:off x="5828535" y="3793849"/>
            <a:ext cx="745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dirty="0">
                <a:solidFill>
                  <a:schemeClr val="accent3"/>
                </a:solidFill>
                <a:latin typeface="Fira Sans" panose="020B0503050000020004" pitchFamily="34" charset="0"/>
              </a:rPr>
              <a:t>Pb</a:t>
            </a:r>
            <a:endParaRPr lang="es-CL" dirty="0">
              <a:solidFill>
                <a:schemeClr val="accent3"/>
              </a:solidFill>
              <a:latin typeface="Fira Sans" panose="020B05030500000200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E856F2CD-90AF-D1F8-B431-FA6D1E10F333}"/>
              </a:ext>
            </a:extLst>
          </p:cNvPr>
          <p:cNvSpPr txBox="1"/>
          <p:nvPr/>
        </p:nvSpPr>
        <p:spPr>
          <a:xfrm>
            <a:off x="7521932" y="1686927"/>
            <a:ext cx="745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dirty="0">
                <a:solidFill>
                  <a:schemeClr val="accent5"/>
                </a:solidFill>
                <a:latin typeface="Fira Sans" panose="020B0503050000020004" pitchFamily="34" charset="0"/>
              </a:rPr>
              <a:t>V</a:t>
            </a:r>
            <a:endParaRPr lang="es-CL" dirty="0">
              <a:solidFill>
                <a:schemeClr val="accent5"/>
              </a:solidFill>
              <a:latin typeface="Fira Sans" panose="020B0503050000020004" pitchFamily="34" charset="0"/>
            </a:endParaRPr>
          </a:p>
        </p:txBody>
      </p:sp>
      <p:sp>
        <p:nvSpPr>
          <p:cNvPr id="25" name="Rectángulo: esquinas superiores redondeadas 24">
            <a:extLst>
              <a:ext uri="{FF2B5EF4-FFF2-40B4-BE49-F238E27FC236}">
                <a16:creationId xmlns:a16="http://schemas.microsoft.com/office/drawing/2014/main" id="{A9656E64-B336-0CDD-4822-E433CDFDC402}"/>
              </a:ext>
            </a:extLst>
          </p:cNvPr>
          <p:cNvSpPr/>
          <p:nvPr/>
        </p:nvSpPr>
        <p:spPr>
          <a:xfrm>
            <a:off x="8155393" y="4857484"/>
            <a:ext cx="844658" cy="277032"/>
          </a:xfrm>
          <a:prstGeom prst="round2Same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>
                <a:latin typeface="Fira Sans" panose="020B0503050000020004" pitchFamily="34" charset="0"/>
              </a:rPr>
              <a:t>Pág. 15</a:t>
            </a:r>
          </a:p>
        </p:txBody>
      </p:sp>
      <p:pic>
        <p:nvPicPr>
          <p:cNvPr id="2" name="Imagen 1" descr="Forma&#10;&#10;Descripción generada automáticamente">
            <a:extLst>
              <a:ext uri="{FF2B5EF4-FFF2-40B4-BE49-F238E27FC236}">
                <a16:creationId xmlns:a16="http://schemas.microsoft.com/office/drawing/2014/main" id="{00704C66-4109-84D6-4321-C0EC8CB5B6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023" y="106318"/>
            <a:ext cx="2432150" cy="859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" grpId="0" build="p"/>
      <p:bldP spid="256" grpId="0" build="p"/>
      <p:bldP spid="261" grpId="0" build="p"/>
      <p:bldP spid="264" grpId="0"/>
      <p:bldP spid="20" grpId="0"/>
      <p:bldP spid="21" grpId="0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Google Shape;1425;p25"/>
          <p:cNvSpPr/>
          <p:nvPr/>
        </p:nvSpPr>
        <p:spPr>
          <a:xfrm>
            <a:off x="457200" y="1660375"/>
            <a:ext cx="8229584" cy="1904922"/>
          </a:xfrm>
          <a:custGeom>
            <a:avLst/>
            <a:gdLst/>
            <a:ahLst/>
            <a:cxnLst/>
            <a:rect l="l" t="t" r="r" b="b"/>
            <a:pathLst>
              <a:path w="65418" h="27804" extrusionOk="0">
                <a:moveTo>
                  <a:pt x="0" y="0"/>
                </a:moveTo>
                <a:lnTo>
                  <a:pt x="0" y="27803"/>
                </a:lnTo>
                <a:lnTo>
                  <a:pt x="65418" y="27803"/>
                </a:lnTo>
                <a:lnTo>
                  <a:pt x="65418" y="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1" name="Google Shape;1441;p25"/>
          <p:cNvSpPr/>
          <p:nvPr/>
        </p:nvSpPr>
        <p:spPr>
          <a:xfrm>
            <a:off x="3495934" y="3569439"/>
            <a:ext cx="48543" cy="95586"/>
          </a:xfrm>
          <a:custGeom>
            <a:avLst/>
            <a:gdLst/>
            <a:ahLst/>
            <a:cxnLst/>
            <a:rect l="l" t="t" r="r" b="b"/>
            <a:pathLst>
              <a:path w="696" h="1391" extrusionOk="0">
                <a:moveTo>
                  <a:pt x="1" y="1"/>
                </a:moveTo>
                <a:lnTo>
                  <a:pt x="1" y="1390"/>
                </a:lnTo>
                <a:lnTo>
                  <a:pt x="69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2" name="Google Shape;1442;p25"/>
          <p:cNvSpPr/>
          <p:nvPr/>
        </p:nvSpPr>
        <p:spPr>
          <a:xfrm>
            <a:off x="3495934" y="3569439"/>
            <a:ext cx="48543" cy="95586"/>
          </a:xfrm>
          <a:custGeom>
            <a:avLst/>
            <a:gdLst/>
            <a:ahLst/>
            <a:cxnLst/>
            <a:rect l="l" t="t" r="r" b="b"/>
            <a:pathLst>
              <a:path w="696" h="1391" extrusionOk="0">
                <a:moveTo>
                  <a:pt x="1" y="1"/>
                </a:moveTo>
                <a:lnTo>
                  <a:pt x="1" y="1390"/>
                </a:lnTo>
                <a:lnTo>
                  <a:pt x="695" y="1"/>
                </a:lnTo>
                <a:close/>
              </a:path>
            </a:pathLst>
          </a:custGeom>
          <a:solidFill>
            <a:srgbClr val="434343">
              <a:alpha val="628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3" name="Google Shape;1443;p25"/>
          <p:cNvSpPr/>
          <p:nvPr/>
        </p:nvSpPr>
        <p:spPr>
          <a:xfrm>
            <a:off x="6701709" y="3565272"/>
            <a:ext cx="47827" cy="95586"/>
          </a:xfrm>
          <a:custGeom>
            <a:avLst/>
            <a:gdLst/>
            <a:ahLst/>
            <a:cxnLst/>
            <a:rect l="l" t="t" r="r" b="b"/>
            <a:pathLst>
              <a:path w="696" h="1391" extrusionOk="0">
                <a:moveTo>
                  <a:pt x="1" y="1"/>
                </a:moveTo>
                <a:lnTo>
                  <a:pt x="1" y="1390"/>
                </a:lnTo>
                <a:lnTo>
                  <a:pt x="695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4" name="Google Shape;1444;p25"/>
          <p:cNvSpPr/>
          <p:nvPr/>
        </p:nvSpPr>
        <p:spPr>
          <a:xfrm>
            <a:off x="6701709" y="3565272"/>
            <a:ext cx="47827" cy="95586"/>
          </a:xfrm>
          <a:custGeom>
            <a:avLst/>
            <a:gdLst/>
            <a:ahLst/>
            <a:cxnLst/>
            <a:rect l="l" t="t" r="r" b="b"/>
            <a:pathLst>
              <a:path w="696" h="1391" extrusionOk="0">
                <a:moveTo>
                  <a:pt x="1" y="1"/>
                </a:moveTo>
                <a:lnTo>
                  <a:pt x="1" y="1390"/>
                </a:lnTo>
                <a:lnTo>
                  <a:pt x="695" y="1"/>
                </a:lnTo>
                <a:close/>
              </a:path>
            </a:pathLst>
          </a:custGeom>
          <a:solidFill>
            <a:srgbClr val="434343">
              <a:alpha val="628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6" name="Google Shape;1446;p25"/>
          <p:cNvGrpSpPr/>
          <p:nvPr/>
        </p:nvGrpSpPr>
        <p:grpSpPr>
          <a:xfrm>
            <a:off x="554635" y="1519959"/>
            <a:ext cx="1426502" cy="3130928"/>
            <a:chOff x="569286" y="1497450"/>
            <a:chExt cx="1426502" cy="2769725"/>
          </a:xfrm>
        </p:grpSpPr>
        <p:grpSp>
          <p:nvGrpSpPr>
            <p:cNvPr id="1447" name="Google Shape;1447;p25"/>
            <p:cNvGrpSpPr/>
            <p:nvPr/>
          </p:nvGrpSpPr>
          <p:grpSpPr>
            <a:xfrm>
              <a:off x="701094" y="3565273"/>
              <a:ext cx="1294694" cy="701902"/>
              <a:chOff x="701094" y="3565273"/>
              <a:chExt cx="1294694" cy="701902"/>
            </a:xfrm>
          </p:grpSpPr>
          <p:sp>
            <p:nvSpPr>
              <p:cNvPr id="1448" name="Google Shape;1448;p25"/>
              <p:cNvSpPr/>
              <p:nvPr/>
            </p:nvSpPr>
            <p:spPr>
              <a:xfrm>
                <a:off x="701094" y="3577183"/>
                <a:ext cx="1294694" cy="689992"/>
              </a:xfrm>
              <a:custGeom>
                <a:avLst/>
                <a:gdLst/>
                <a:ahLst/>
                <a:cxnLst/>
                <a:rect l="l" t="t" r="r" b="b"/>
                <a:pathLst>
                  <a:path w="13248" h="10041" extrusionOk="0">
                    <a:moveTo>
                      <a:pt x="0" y="0"/>
                    </a:moveTo>
                    <a:lnTo>
                      <a:pt x="0" y="3925"/>
                    </a:lnTo>
                    <a:lnTo>
                      <a:pt x="6622" y="10041"/>
                    </a:lnTo>
                    <a:lnTo>
                      <a:pt x="13247" y="3924"/>
                    </a:lnTo>
                    <a:lnTo>
                      <a:pt x="132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25"/>
              <p:cNvSpPr/>
              <p:nvPr/>
            </p:nvSpPr>
            <p:spPr>
              <a:xfrm>
                <a:off x="1922686" y="3565273"/>
                <a:ext cx="69309" cy="95586"/>
              </a:xfrm>
              <a:custGeom>
                <a:avLst/>
                <a:gdLst/>
                <a:ahLst/>
                <a:cxnLst/>
                <a:rect l="l" t="t" r="r" b="b"/>
                <a:pathLst>
                  <a:path w="737" h="1391" extrusionOk="0">
                    <a:moveTo>
                      <a:pt x="1" y="1"/>
                    </a:moveTo>
                    <a:lnTo>
                      <a:pt x="1" y="1390"/>
                    </a:lnTo>
                    <a:lnTo>
                      <a:pt x="73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25"/>
              <p:cNvSpPr/>
              <p:nvPr/>
            </p:nvSpPr>
            <p:spPr>
              <a:xfrm>
                <a:off x="1921496" y="3565273"/>
                <a:ext cx="69309" cy="95586"/>
              </a:xfrm>
              <a:custGeom>
                <a:avLst/>
                <a:gdLst/>
                <a:ahLst/>
                <a:cxnLst/>
                <a:rect l="l" t="t" r="r" b="b"/>
                <a:pathLst>
                  <a:path w="737" h="1391" extrusionOk="0">
                    <a:moveTo>
                      <a:pt x="1" y="1"/>
                    </a:moveTo>
                    <a:lnTo>
                      <a:pt x="1" y="1390"/>
                    </a:lnTo>
                    <a:lnTo>
                      <a:pt x="736" y="1"/>
                    </a:lnTo>
                    <a:close/>
                  </a:path>
                </a:pathLst>
              </a:custGeom>
              <a:solidFill>
                <a:srgbClr val="434343">
                  <a:alpha val="74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3" name="Google Shape;1453;p25"/>
            <p:cNvGrpSpPr/>
            <p:nvPr/>
          </p:nvGrpSpPr>
          <p:grpSpPr>
            <a:xfrm>
              <a:off x="569286" y="1497450"/>
              <a:ext cx="1354024" cy="2331596"/>
              <a:chOff x="569286" y="1497450"/>
              <a:chExt cx="1354024" cy="2331596"/>
            </a:xfrm>
          </p:grpSpPr>
          <p:sp>
            <p:nvSpPr>
              <p:cNvPr id="1454" name="Google Shape;1454;p25"/>
              <p:cNvSpPr/>
              <p:nvPr/>
            </p:nvSpPr>
            <p:spPr>
              <a:xfrm>
                <a:off x="569286" y="1497450"/>
                <a:ext cx="56520" cy="168701"/>
              </a:xfrm>
              <a:custGeom>
                <a:avLst/>
                <a:gdLst/>
                <a:ahLst/>
                <a:cxnLst/>
                <a:rect l="l" t="t" r="r" b="b"/>
                <a:pathLst>
                  <a:path w="601" h="2455" extrusionOk="0">
                    <a:moveTo>
                      <a:pt x="601" y="1"/>
                    </a:moveTo>
                    <a:lnTo>
                      <a:pt x="1" y="2454"/>
                    </a:lnTo>
                    <a:lnTo>
                      <a:pt x="601" y="2454"/>
                    </a:lnTo>
                    <a:lnTo>
                      <a:pt x="60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25"/>
              <p:cNvSpPr/>
              <p:nvPr/>
            </p:nvSpPr>
            <p:spPr>
              <a:xfrm>
                <a:off x="625700" y="1497450"/>
                <a:ext cx="1297610" cy="2331596"/>
              </a:xfrm>
              <a:custGeom>
                <a:avLst/>
                <a:gdLst/>
                <a:ahLst/>
                <a:cxnLst/>
                <a:rect l="l" t="t" r="r" b="b"/>
                <a:pathLst>
                  <a:path w="13247" h="31565" extrusionOk="0">
                    <a:moveTo>
                      <a:pt x="1" y="1"/>
                    </a:moveTo>
                    <a:lnTo>
                      <a:pt x="1" y="31565"/>
                    </a:lnTo>
                    <a:lnTo>
                      <a:pt x="13247" y="31565"/>
                    </a:lnTo>
                    <a:lnTo>
                      <a:pt x="1324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56" name="Google Shape;1456;p25"/>
              <p:cNvSpPr/>
              <p:nvPr/>
            </p:nvSpPr>
            <p:spPr>
              <a:xfrm>
                <a:off x="569286" y="1497450"/>
                <a:ext cx="56520" cy="168701"/>
              </a:xfrm>
              <a:custGeom>
                <a:avLst/>
                <a:gdLst/>
                <a:ahLst/>
                <a:cxnLst/>
                <a:rect l="l" t="t" r="r" b="b"/>
                <a:pathLst>
                  <a:path w="601" h="2455" extrusionOk="0">
                    <a:moveTo>
                      <a:pt x="601" y="1"/>
                    </a:moveTo>
                    <a:lnTo>
                      <a:pt x="1" y="2454"/>
                    </a:lnTo>
                    <a:lnTo>
                      <a:pt x="601" y="2454"/>
                    </a:lnTo>
                    <a:lnTo>
                      <a:pt x="601" y="1"/>
                    </a:lnTo>
                    <a:close/>
                  </a:path>
                </a:pathLst>
              </a:custGeom>
              <a:solidFill>
                <a:srgbClr val="434343">
                  <a:alpha val="628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65" name="Google Shape;1465;p25"/>
          <p:cNvGrpSpPr/>
          <p:nvPr/>
        </p:nvGrpSpPr>
        <p:grpSpPr>
          <a:xfrm>
            <a:off x="2208893" y="1497450"/>
            <a:ext cx="1421997" cy="3066386"/>
            <a:chOff x="2142218" y="1497450"/>
            <a:chExt cx="1421997" cy="2763450"/>
          </a:xfrm>
          <a:solidFill>
            <a:schemeClr val="accent2">
              <a:lumMod val="75000"/>
            </a:schemeClr>
          </a:solidFill>
        </p:grpSpPr>
        <p:grpSp>
          <p:nvGrpSpPr>
            <p:cNvPr id="1466" name="Google Shape;1466;p25"/>
            <p:cNvGrpSpPr/>
            <p:nvPr/>
          </p:nvGrpSpPr>
          <p:grpSpPr>
            <a:xfrm>
              <a:off x="2142218" y="1497450"/>
              <a:ext cx="1355900" cy="2169068"/>
              <a:chOff x="2142218" y="1497450"/>
              <a:chExt cx="1355900" cy="2169068"/>
            </a:xfrm>
            <a:grpFill/>
          </p:grpSpPr>
          <p:sp>
            <p:nvSpPr>
              <p:cNvPr id="1467" name="Google Shape;1467;p25"/>
              <p:cNvSpPr/>
              <p:nvPr/>
            </p:nvSpPr>
            <p:spPr>
              <a:xfrm>
                <a:off x="2142218" y="1497450"/>
                <a:ext cx="56770" cy="168701"/>
              </a:xfrm>
              <a:custGeom>
                <a:avLst/>
                <a:gdLst/>
                <a:ahLst/>
                <a:cxnLst/>
                <a:rect l="l" t="t" r="r" b="b"/>
                <a:pathLst>
                  <a:path w="602" h="2455" extrusionOk="0">
                    <a:moveTo>
                      <a:pt x="601" y="1"/>
                    </a:moveTo>
                    <a:lnTo>
                      <a:pt x="1" y="2454"/>
                    </a:lnTo>
                    <a:lnTo>
                      <a:pt x="601" y="2454"/>
                    </a:lnTo>
                    <a:lnTo>
                      <a:pt x="601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25"/>
              <p:cNvSpPr/>
              <p:nvPr/>
            </p:nvSpPr>
            <p:spPr>
              <a:xfrm>
                <a:off x="2142218" y="1497450"/>
                <a:ext cx="56770" cy="168701"/>
              </a:xfrm>
              <a:custGeom>
                <a:avLst/>
                <a:gdLst/>
                <a:ahLst/>
                <a:cxnLst/>
                <a:rect l="l" t="t" r="r" b="b"/>
                <a:pathLst>
                  <a:path w="602" h="2455" extrusionOk="0">
                    <a:moveTo>
                      <a:pt x="601" y="1"/>
                    </a:moveTo>
                    <a:lnTo>
                      <a:pt x="1" y="2454"/>
                    </a:lnTo>
                    <a:lnTo>
                      <a:pt x="601" y="2454"/>
                    </a:lnTo>
                    <a:lnTo>
                      <a:pt x="601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25"/>
              <p:cNvSpPr/>
              <p:nvPr/>
            </p:nvSpPr>
            <p:spPr>
              <a:xfrm>
                <a:off x="2195375" y="1497450"/>
                <a:ext cx="1302743" cy="2169068"/>
              </a:xfrm>
              <a:custGeom>
                <a:avLst/>
                <a:gdLst/>
                <a:ahLst/>
                <a:cxnLst/>
                <a:rect l="l" t="t" r="r" b="b"/>
                <a:pathLst>
                  <a:path w="13247" h="31565" extrusionOk="0">
                    <a:moveTo>
                      <a:pt x="0" y="1"/>
                    </a:moveTo>
                    <a:lnTo>
                      <a:pt x="0" y="31565"/>
                    </a:lnTo>
                    <a:lnTo>
                      <a:pt x="13247" y="31565"/>
                    </a:lnTo>
                    <a:lnTo>
                      <a:pt x="13247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0" name="Google Shape;1470;p25"/>
            <p:cNvGrpSpPr/>
            <p:nvPr/>
          </p:nvGrpSpPr>
          <p:grpSpPr>
            <a:xfrm>
              <a:off x="2265500" y="3566463"/>
              <a:ext cx="1298715" cy="694437"/>
              <a:chOff x="2265500" y="3566463"/>
              <a:chExt cx="1298715" cy="694437"/>
            </a:xfrm>
            <a:grpFill/>
          </p:grpSpPr>
          <p:sp>
            <p:nvSpPr>
              <p:cNvPr id="1471" name="Google Shape;1471;p25"/>
              <p:cNvSpPr/>
              <p:nvPr/>
            </p:nvSpPr>
            <p:spPr>
              <a:xfrm>
                <a:off x="2265500" y="3570908"/>
                <a:ext cx="1298347" cy="689992"/>
              </a:xfrm>
              <a:custGeom>
                <a:avLst/>
                <a:gdLst/>
                <a:ahLst/>
                <a:cxnLst/>
                <a:rect l="l" t="t" r="r" b="b"/>
                <a:pathLst>
                  <a:path w="13207" h="10041" extrusionOk="0">
                    <a:moveTo>
                      <a:pt x="0" y="0"/>
                    </a:moveTo>
                    <a:lnTo>
                      <a:pt x="0" y="3925"/>
                    </a:lnTo>
                    <a:lnTo>
                      <a:pt x="6602" y="10041"/>
                    </a:lnTo>
                    <a:lnTo>
                      <a:pt x="13206" y="3924"/>
                    </a:lnTo>
                    <a:lnTo>
                      <a:pt x="1320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25"/>
              <p:cNvSpPr/>
              <p:nvPr/>
            </p:nvSpPr>
            <p:spPr>
              <a:xfrm>
                <a:off x="3494311" y="3567654"/>
                <a:ext cx="69309" cy="95586"/>
              </a:xfrm>
              <a:custGeom>
                <a:avLst/>
                <a:gdLst/>
                <a:ahLst/>
                <a:cxnLst/>
                <a:rect l="l" t="t" r="r" b="b"/>
                <a:pathLst>
                  <a:path w="737" h="1391" extrusionOk="0">
                    <a:moveTo>
                      <a:pt x="1" y="1"/>
                    </a:moveTo>
                    <a:lnTo>
                      <a:pt x="1" y="1390"/>
                    </a:lnTo>
                    <a:lnTo>
                      <a:pt x="736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25"/>
              <p:cNvSpPr/>
              <p:nvPr/>
            </p:nvSpPr>
            <p:spPr>
              <a:xfrm>
                <a:off x="3494906" y="3566463"/>
                <a:ext cx="69309" cy="95586"/>
              </a:xfrm>
              <a:custGeom>
                <a:avLst/>
                <a:gdLst/>
                <a:ahLst/>
                <a:cxnLst/>
                <a:rect l="l" t="t" r="r" b="b"/>
                <a:pathLst>
                  <a:path w="737" h="1391" extrusionOk="0">
                    <a:moveTo>
                      <a:pt x="1" y="1"/>
                    </a:moveTo>
                    <a:lnTo>
                      <a:pt x="1" y="1390"/>
                    </a:lnTo>
                    <a:lnTo>
                      <a:pt x="736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25"/>
              <p:cNvSpPr/>
              <p:nvPr/>
            </p:nvSpPr>
            <p:spPr>
              <a:xfrm>
                <a:off x="2750576" y="3770185"/>
                <a:ext cx="392583" cy="220583"/>
              </a:xfrm>
              <a:custGeom>
                <a:avLst/>
                <a:gdLst/>
                <a:ahLst/>
                <a:cxnLst/>
                <a:rect l="l" t="t" r="r" b="b"/>
                <a:pathLst>
                  <a:path w="5713" h="3210" extrusionOk="0">
                    <a:moveTo>
                      <a:pt x="4620" y="1027"/>
                    </a:moveTo>
                    <a:cubicBezTo>
                      <a:pt x="4477" y="1027"/>
                      <a:pt x="4340" y="1055"/>
                      <a:pt x="4215" y="1105"/>
                    </a:cubicBezTo>
                    <a:lnTo>
                      <a:pt x="3908" y="533"/>
                    </a:lnTo>
                    <a:cubicBezTo>
                      <a:pt x="3907" y="528"/>
                      <a:pt x="3905" y="524"/>
                      <a:pt x="3904" y="519"/>
                    </a:cubicBezTo>
                    <a:lnTo>
                      <a:pt x="3897" y="230"/>
                    </a:lnTo>
                    <a:lnTo>
                      <a:pt x="3919" y="228"/>
                    </a:lnTo>
                    <a:cubicBezTo>
                      <a:pt x="3982" y="227"/>
                      <a:pt x="4033" y="175"/>
                      <a:pt x="4033" y="113"/>
                    </a:cubicBezTo>
                    <a:cubicBezTo>
                      <a:pt x="4033" y="49"/>
                      <a:pt x="3982" y="0"/>
                      <a:pt x="3919" y="1"/>
                    </a:cubicBezTo>
                    <a:lnTo>
                      <a:pt x="3459" y="12"/>
                    </a:lnTo>
                    <a:cubicBezTo>
                      <a:pt x="3396" y="13"/>
                      <a:pt x="3345" y="67"/>
                      <a:pt x="3345" y="129"/>
                    </a:cubicBezTo>
                    <a:cubicBezTo>
                      <a:pt x="3345" y="191"/>
                      <a:pt x="3396" y="242"/>
                      <a:pt x="3459" y="241"/>
                    </a:cubicBezTo>
                    <a:lnTo>
                      <a:pt x="3668" y="235"/>
                    </a:lnTo>
                    <a:lnTo>
                      <a:pt x="3674" y="440"/>
                    </a:lnTo>
                    <a:lnTo>
                      <a:pt x="2129" y="452"/>
                    </a:lnTo>
                    <a:cubicBezTo>
                      <a:pt x="2105" y="445"/>
                      <a:pt x="2079" y="443"/>
                      <a:pt x="2057" y="452"/>
                    </a:cubicBezTo>
                    <a:lnTo>
                      <a:pt x="1925" y="453"/>
                    </a:lnTo>
                    <a:cubicBezTo>
                      <a:pt x="1893" y="441"/>
                      <a:pt x="1858" y="445"/>
                      <a:pt x="1831" y="462"/>
                    </a:cubicBezTo>
                    <a:cubicBezTo>
                      <a:pt x="1787" y="478"/>
                      <a:pt x="1756" y="521"/>
                      <a:pt x="1756" y="569"/>
                    </a:cubicBezTo>
                    <a:lnTo>
                      <a:pt x="1756" y="569"/>
                    </a:lnTo>
                    <a:lnTo>
                      <a:pt x="1474" y="1095"/>
                    </a:lnTo>
                    <a:cubicBezTo>
                      <a:pt x="1355" y="1050"/>
                      <a:pt x="1225" y="1025"/>
                      <a:pt x="1091" y="1025"/>
                    </a:cubicBezTo>
                    <a:cubicBezTo>
                      <a:pt x="488" y="1025"/>
                      <a:pt x="0" y="1514"/>
                      <a:pt x="0" y="2118"/>
                    </a:cubicBezTo>
                    <a:cubicBezTo>
                      <a:pt x="0" y="2721"/>
                      <a:pt x="488" y="3209"/>
                      <a:pt x="1091" y="3209"/>
                    </a:cubicBezTo>
                    <a:cubicBezTo>
                      <a:pt x="1643" y="3209"/>
                      <a:pt x="2098" y="2801"/>
                      <a:pt x="2172" y="2270"/>
                    </a:cubicBezTo>
                    <a:lnTo>
                      <a:pt x="2907" y="2263"/>
                    </a:lnTo>
                    <a:cubicBezTo>
                      <a:pt x="2922" y="2268"/>
                      <a:pt x="2936" y="2269"/>
                      <a:pt x="2948" y="2268"/>
                    </a:cubicBezTo>
                    <a:cubicBezTo>
                      <a:pt x="2969" y="2270"/>
                      <a:pt x="2990" y="2267"/>
                      <a:pt x="3010" y="2256"/>
                    </a:cubicBezTo>
                    <a:cubicBezTo>
                      <a:pt x="3049" y="2234"/>
                      <a:pt x="3070" y="2191"/>
                      <a:pt x="3064" y="2149"/>
                    </a:cubicBezTo>
                    <a:lnTo>
                      <a:pt x="3800" y="778"/>
                    </a:lnTo>
                    <a:lnTo>
                      <a:pt x="4028" y="1200"/>
                    </a:lnTo>
                    <a:cubicBezTo>
                      <a:pt x="3727" y="1396"/>
                      <a:pt x="3527" y="1732"/>
                      <a:pt x="3527" y="2119"/>
                    </a:cubicBezTo>
                    <a:cubicBezTo>
                      <a:pt x="3527" y="2722"/>
                      <a:pt x="4016" y="3210"/>
                      <a:pt x="4619" y="3210"/>
                    </a:cubicBezTo>
                    <a:cubicBezTo>
                      <a:pt x="5221" y="3210"/>
                      <a:pt x="5710" y="2722"/>
                      <a:pt x="5710" y="2119"/>
                    </a:cubicBezTo>
                    <a:cubicBezTo>
                      <a:pt x="5713" y="1515"/>
                      <a:pt x="5224" y="1027"/>
                      <a:pt x="4620" y="1027"/>
                    </a:cubicBezTo>
                    <a:close/>
                    <a:moveTo>
                      <a:pt x="2046" y="682"/>
                    </a:moveTo>
                    <a:lnTo>
                      <a:pt x="2046" y="682"/>
                    </a:lnTo>
                    <a:lnTo>
                      <a:pt x="2774" y="2038"/>
                    </a:lnTo>
                    <a:lnTo>
                      <a:pt x="2180" y="2043"/>
                    </a:lnTo>
                    <a:cubicBezTo>
                      <a:pt x="2155" y="1682"/>
                      <a:pt x="1954" y="1367"/>
                      <a:pt x="1660" y="1188"/>
                    </a:cubicBezTo>
                    <a:lnTo>
                      <a:pt x="1931" y="683"/>
                    </a:lnTo>
                    <a:close/>
                    <a:moveTo>
                      <a:pt x="1913" y="2046"/>
                    </a:moveTo>
                    <a:lnTo>
                      <a:pt x="1913" y="2046"/>
                    </a:lnTo>
                    <a:lnTo>
                      <a:pt x="1197" y="2051"/>
                    </a:lnTo>
                    <a:lnTo>
                      <a:pt x="1535" y="1422"/>
                    </a:lnTo>
                    <a:cubicBezTo>
                      <a:pt x="1745" y="1557"/>
                      <a:pt x="1889" y="1785"/>
                      <a:pt x="1913" y="2046"/>
                    </a:cubicBezTo>
                    <a:close/>
                    <a:moveTo>
                      <a:pt x="2501" y="230"/>
                    </a:moveTo>
                    <a:lnTo>
                      <a:pt x="2501" y="230"/>
                    </a:lnTo>
                    <a:cubicBezTo>
                      <a:pt x="2501" y="311"/>
                      <a:pt x="2436" y="378"/>
                      <a:pt x="2355" y="380"/>
                    </a:cubicBezTo>
                    <a:lnTo>
                      <a:pt x="1765" y="395"/>
                    </a:lnTo>
                    <a:cubicBezTo>
                      <a:pt x="1685" y="398"/>
                      <a:pt x="1620" y="334"/>
                      <a:pt x="1620" y="253"/>
                    </a:cubicBezTo>
                    <a:cubicBezTo>
                      <a:pt x="1620" y="173"/>
                      <a:pt x="1685" y="107"/>
                      <a:pt x="1765" y="103"/>
                    </a:cubicBezTo>
                    <a:lnTo>
                      <a:pt x="2355" y="88"/>
                    </a:lnTo>
                    <a:cubicBezTo>
                      <a:pt x="2436" y="87"/>
                      <a:pt x="2501" y="151"/>
                      <a:pt x="2501" y="230"/>
                    </a:cubicBezTo>
                    <a:close/>
                    <a:moveTo>
                      <a:pt x="4343" y="1342"/>
                    </a:moveTo>
                    <a:lnTo>
                      <a:pt x="4343" y="1342"/>
                    </a:lnTo>
                    <a:cubicBezTo>
                      <a:pt x="4430" y="1311"/>
                      <a:pt x="4523" y="1293"/>
                      <a:pt x="4620" y="1293"/>
                    </a:cubicBezTo>
                    <a:cubicBezTo>
                      <a:pt x="5075" y="1293"/>
                      <a:pt x="5444" y="1663"/>
                      <a:pt x="5444" y="2117"/>
                    </a:cubicBezTo>
                    <a:cubicBezTo>
                      <a:pt x="5444" y="2572"/>
                      <a:pt x="5075" y="2941"/>
                      <a:pt x="4620" y="2941"/>
                    </a:cubicBezTo>
                    <a:cubicBezTo>
                      <a:pt x="4165" y="2941"/>
                      <a:pt x="3796" y="2570"/>
                      <a:pt x="3796" y="2117"/>
                    </a:cubicBezTo>
                    <a:cubicBezTo>
                      <a:pt x="3796" y="1834"/>
                      <a:pt x="3940" y="1583"/>
                      <a:pt x="4158" y="1435"/>
                    </a:cubicBezTo>
                    <a:lnTo>
                      <a:pt x="4575" y="2211"/>
                    </a:lnTo>
                    <a:cubicBezTo>
                      <a:pt x="4603" y="2262"/>
                      <a:pt x="4666" y="2282"/>
                      <a:pt x="4716" y="2253"/>
                    </a:cubicBezTo>
                    <a:cubicBezTo>
                      <a:pt x="4766" y="2227"/>
                      <a:pt x="4787" y="2163"/>
                      <a:pt x="4758" y="2113"/>
                    </a:cubicBezTo>
                    <a:close/>
                    <a:moveTo>
                      <a:pt x="1902" y="2273"/>
                    </a:moveTo>
                    <a:lnTo>
                      <a:pt x="1902" y="2273"/>
                    </a:lnTo>
                    <a:cubicBezTo>
                      <a:pt x="1830" y="2653"/>
                      <a:pt x="1495" y="2942"/>
                      <a:pt x="1093" y="2942"/>
                    </a:cubicBezTo>
                    <a:cubicBezTo>
                      <a:pt x="637" y="2942"/>
                      <a:pt x="269" y="2572"/>
                      <a:pt x="269" y="2118"/>
                    </a:cubicBezTo>
                    <a:cubicBezTo>
                      <a:pt x="269" y="1663"/>
                      <a:pt x="639" y="1294"/>
                      <a:pt x="1093" y="1294"/>
                    </a:cubicBezTo>
                    <a:cubicBezTo>
                      <a:pt x="1181" y="1294"/>
                      <a:pt x="1267" y="1309"/>
                      <a:pt x="1347" y="1334"/>
                    </a:cubicBezTo>
                    <a:lnTo>
                      <a:pt x="941" y="2090"/>
                    </a:lnTo>
                    <a:cubicBezTo>
                      <a:pt x="922" y="2110"/>
                      <a:pt x="911" y="2138"/>
                      <a:pt x="911" y="2166"/>
                    </a:cubicBezTo>
                    <a:lnTo>
                      <a:pt x="911" y="2166"/>
                    </a:lnTo>
                    <a:cubicBezTo>
                      <a:pt x="911" y="2230"/>
                      <a:pt x="963" y="2281"/>
                      <a:pt x="1025" y="2279"/>
                    </a:cubicBezTo>
                    <a:close/>
                    <a:moveTo>
                      <a:pt x="2282" y="680"/>
                    </a:moveTo>
                    <a:lnTo>
                      <a:pt x="2282" y="680"/>
                    </a:lnTo>
                    <a:lnTo>
                      <a:pt x="3623" y="667"/>
                    </a:lnTo>
                    <a:lnTo>
                      <a:pt x="2950" y="19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76" name="Google Shape;1476;p25"/>
          <p:cNvGrpSpPr/>
          <p:nvPr/>
        </p:nvGrpSpPr>
        <p:grpSpPr>
          <a:xfrm>
            <a:off x="5544069" y="1497450"/>
            <a:ext cx="1458224" cy="3066386"/>
            <a:chOff x="3795840" y="1497450"/>
            <a:chExt cx="1458224" cy="2758687"/>
          </a:xfrm>
        </p:grpSpPr>
        <p:grpSp>
          <p:nvGrpSpPr>
            <p:cNvPr id="1477" name="Google Shape;1477;p25"/>
            <p:cNvGrpSpPr/>
            <p:nvPr/>
          </p:nvGrpSpPr>
          <p:grpSpPr>
            <a:xfrm>
              <a:off x="3795840" y="1497450"/>
              <a:ext cx="1388958" cy="2169068"/>
              <a:chOff x="3795840" y="1497450"/>
              <a:chExt cx="1388958" cy="2169068"/>
            </a:xfrm>
          </p:grpSpPr>
          <p:sp>
            <p:nvSpPr>
              <p:cNvPr id="1478" name="Google Shape;1478;p25"/>
              <p:cNvSpPr/>
              <p:nvPr/>
            </p:nvSpPr>
            <p:spPr>
              <a:xfrm>
                <a:off x="3856025" y="1497450"/>
                <a:ext cx="1328773" cy="2169068"/>
              </a:xfrm>
              <a:custGeom>
                <a:avLst/>
                <a:gdLst/>
                <a:ahLst/>
                <a:cxnLst/>
                <a:rect l="l" t="t" r="r" b="b"/>
                <a:pathLst>
                  <a:path w="13247" h="31565" extrusionOk="0">
                    <a:moveTo>
                      <a:pt x="1" y="1"/>
                    </a:moveTo>
                    <a:lnTo>
                      <a:pt x="1" y="31565"/>
                    </a:lnTo>
                    <a:lnTo>
                      <a:pt x="13247" y="31565"/>
                    </a:lnTo>
                    <a:lnTo>
                      <a:pt x="1324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25"/>
              <p:cNvSpPr/>
              <p:nvPr/>
            </p:nvSpPr>
            <p:spPr>
              <a:xfrm>
                <a:off x="3795840" y="1497450"/>
                <a:ext cx="60285" cy="168701"/>
              </a:xfrm>
              <a:custGeom>
                <a:avLst/>
                <a:gdLst/>
                <a:ahLst/>
                <a:cxnLst/>
                <a:rect l="l" t="t" r="r" b="b"/>
                <a:pathLst>
                  <a:path w="601" h="2455" extrusionOk="0">
                    <a:moveTo>
                      <a:pt x="601" y="1"/>
                    </a:moveTo>
                    <a:lnTo>
                      <a:pt x="1" y="2454"/>
                    </a:lnTo>
                    <a:lnTo>
                      <a:pt x="601" y="2454"/>
                    </a:lnTo>
                    <a:lnTo>
                      <a:pt x="60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25"/>
              <p:cNvSpPr/>
              <p:nvPr/>
            </p:nvSpPr>
            <p:spPr>
              <a:xfrm>
                <a:off x="3795840" y="1497450"/>
                <a:ext cx="60285" cy="168701"/>
              </a:xfrm>
              <a:custGeom>
                <a:avLst/>
                <a:gdLst/>
                <a:ahLst/>
                <a:cxnLst/>
                <a:rect l="l" t="t" r="r" b="b"/>
                <a:pathLst>
                  <a:path w="601" h="2455" extrusionOk="0">
                    <a:moveTo>
                      <a:pt x="601" y="1"/>
                    </a:moveTo>
                    <a:lnTo>
                      <a:pt x="1" y="2454"/>
                    </a:lnTo>
                    <a:lnTo>
                      <a:pt x="601" y="2454"/>
                    </a:lnTo>
                    <a:lnTo>
                      <a:pt x="601" y="1"/>
                    </a:lnTo>
                    <a:close/>
                  </a:path>
                </a:pathLst>
              </a:custGeom>
              <a:solidFill>
                <a:srgbClr val="434343">
                  <a:alpha val="628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1" name="Google Shape;1481;p25"/>
            <p:cNvGrpSpPr/>
            <p:nvPr/>
          </p:nvGrpSpPr>
          <p:grpSpPr>
            <a:xfrm>
              <a:off x="3920427" y="3561383"/>
              <a:ext cx="1333637" cy="694754"/>
              <a:chOff x="3920427" y="3561383"/>
              <a:chExt cx="1333637" cy="694754"/>
            </a:xfrm>
          </p:grpSpPr>
          <p:sp>
            <p:nvSpPr>
              <p:cNvPr id="1482" name="Google Shape;1482;p25"/>
              <p:cNvSpPr/>
              <p:nvPr/>
            </p:nvSpPr>
            <p:spPr>
              <a:xfrm>
                <a:off x="3925190" y="3566145"/>
                <a:ext cx="1328874" cy="689992"/>
              </a:xfrm>
              <a:custGeom>
                <a:avLst/>
                <a:gdLst/>
                <a:ahLst/>
                <a:cxnLst/>
                <a:rect l="l" t="t" r="r" b="b"/>
                <a:pathLst>
                  <a:path w="13248" h="10041" extrusionOk="0">
                    <a:moveTo>
                      <a:pt x="0" y="0"/>
                    </a:moveTo>
                    <a:lnTo>
                      <a:pt x="0" y="3925"/>
                    </a:lnTo>
                    <a:lnTo>
                      <a:pt x="6622" y="10041"/>
                    </a:lnTo>
                    <a:lnTo>
                      <a:pt x="13247" y="3924"/>
                    </a:lnTo>
                    <a:lnTo>
                      <a:pt x="1324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25"/>
              <p:cNvSpPr/>
              <p:nvPr/>
            </p:nvSpPr>
            <p:spPr>
              <a:xfrm>
                <a:off x="3920427" y="3561383"/>
                <a:ext cx="1328874" cy="689992"/>
              </a:xfrm>
              <a:custGeom>
                <a:avLst/>
                <a:gdLst/>
                <a:ahLst/>
                <a:cxnLst/>
                <a:rect l="l" t="t" r="r" b="b"/>
                <a:pathLst>
                  <a:path w="13248" h="10041" extrusionOk="0">
                    <a:moveTo>
                      <a:pt x="0" y="0"/>
                    </a:moveTo>
                    <a:lnTo>
                      <a:pt x="0" y="3925"/>
                    </a:lnTo>
                    <a:lnTo>
                      <a:pt x="6622" y="10041"/>
                    </a:lnTo>
                    <a:lnTo>
                      <a:pt x="13247" y="3924"/>
                    </a:lnTo>
                    <a:lnTo>
                      <a:pt x="13246" y="0"/>
                    </a:lnTo>
                    <a:close/>
                  </a:path>
                </a:pathLst>
              </a:custGeom>
              <a:solidFill>
                <a:srgbClr val="434343">
                  <a:alpha val="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25"/>
              <p:cNvSpPr/>
              <p:nvPr/>
            </p:nvSpPr>
            <p:spPr>
              <a:xfrm>
                <a:off x="5185553" y="3565273"/>
                <a:ext cx="66035" cy="95586"/>
              </a:xfrm>
              <a:custGeom>
                <a:avLst/>
                <a:gdLst/>
                <a:ahLst/>
                <a:cxnLst/>
                <a:rect l="l" t="t" r="r" b="b"/>
                <a:pathLst>
                  <a:path w="737" h="1391" extrusionOk="0">
                    <a:moveTo>
                      <a:pt x="1" y="1"/>
                    </a:moveTo>
                    <a:lnTo>
                      <a:pt x="1" y="1390"/>
                    </a:lnTo>
                    <a:lnTo>
                      <a:pt x="73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25"/>
              <p:cNvSpPr/>
              <p:nvPr/>
            </p:nvSpPr>
            <p:spPr>
              <a:xfrm>
                <a:off x="5185553" y="3565273"/>
                <a:ext cx="66035" cy="95586"/>
              </a:xfrm>
              <a:custGeom>
                <a:avLst/>
                <a:gdLst/>
                <a:ahLst/>
                <a:cxnLst/>
                <a:rect l="l" t="t" r="r" b="b"/>
                <a:pathLst>
                  <a:path w="737" h="1391" extrusionOk="0">
                    <a:moveTo>
                      <a:pt x="1" y="1"/>
                    </a:moveTo>
                    <a:lnTo>
                      <a:pt x="1" y="1390"/>
                    </a:lnTo>
                    <a:lnTo>
                      <a:pt x="736" y="1"/>
                    </a:lnTo>
                    <a:close/>
                  </a:path>
                </a:pathLst>
              </a:custGeom>
              <a:solidFill>
                <a:srgbClr val="434343">
                  <a:alpha val="628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91" name="Google Shape;1491;p25"/>
          <p:cNvSpPr/>
          <p:nvPr/>
        </p:nvSpPr>
        <p:spPr>
          <a:xfrm>
            <a:off x="6891164" y="3565273"/>
            <a:ext cx="69309" cy="95586"/>
          </a:xfrm>
          <a:custGeom>
            <a:avLst/>
            <a:gdLst/>
            <a:ahLst/>
            <a:cxnLst/>
            <a:rect l="l" t="t" r="r" b="b"/>
            <a:pathLst>
              <a:path w="737" h="1391" extrusionOk="0">
                <a:moveTo>
                  <a:pt x="1" y="1"/>
                </a:moveTo>
                <a:lnTo>
                  <a:pt x="1" y="1390"/>
                </a:lnTo>
                <a:lnTo>
                  <a:pt x="736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92" name="Google Shape;1492;p25"/>
          <p:cNvGrpSpPr/>
          <p:nvPr/>
        </p:nvGrpSpPr>
        <p:grpSpPr>
          <a:xfrm>
            <a:off x="7225469" y="1497449"/>
            <a:ext cx="1421170" cy="3061093"/>
            <a:chOff x="5553425" y="1497450"/>
            <a:chExt cx="1421170" cy="2763450"/>
          </a:xfrm>
        </p:grpSpPr>
        <p:sp>
          <p:nvSpPr>
            <p:cNvPr id="1493" name="Google Shape;1493;p25"/>
            <p:cNvSpPr/>
            <p:nvPr/>
          </p:nvSpPr>
          <p:spPr>
            <a:xfrm>
              <a:off x="5603307" y="1497450"/>
              <a:ext cx="1302743" cy="2169068"/>
            </a:xfrm>
            <a:custGeom>
              <a:avLst/>
              <a:gdLst/>
              <a:ahLst/>
              <a:cxnLst/>
              <a:rect l="l" t="t" r="r" b="b"/>
              <a:pathLst>
                <a:path w="13247" h="31565" extrusionOk="0">
                  <a:moveTo>
                    <a:pt x="0" y="1"/>
                  </a:moveTo>
                  <a:lnTo>
                    <a:pt x="0" y="31565"/>
                  </a:lnTo>
                  <a:lnTo>
                    <a:pt x="13247" y="31565"/>
                  </a:lnTo>
                  <a:lnTo>
                    <a:pt x="1324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5"/>
            <p:cNvSpPr/>
            <p:nvPr/>
          </p:nvSpPr>
          <p:spPr>
            <a:xfrm>
              <a:off x="5553425" y="1497450"/>
              <a:ext cx="49903" cy="168701"/>
            </a:xfrm>
            <a:custGeom>
              <a:avLst/>
              <a:gdLst/>
              <a:ahLst/>
              <a:cxnLst/>
              <a:rect l="l" t="t" r="r" b="b"/>
              <a:pathLst>
                <a:path w="602" h="2455" extrusionOk="0">
                  <a:moveTo>
                    <a:pt x="601" y="1"/>
                  </a:moveTo>
                  <a:lnTo>
                    <a:pt x="1" y="2454"/>
                  </a:lnTo>
                  <a:lnTo>
                    <a:pt x="601" y="2454"/>
                  </a:lnTo>
                  <a:lnTo>
                    <a:pt x="6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5"/>
            <p:cNvSpPr/>
            <p:nvPr/>
          </p:nvSpPr>
          <p:spPr>
            <a:xfrm>
              <a:off x="5553425" y="1497450"/>
              <a:ext cx="49903" cy="168701"/>
            </a:xfrm>
            <a:custGeom>
              <a:avLst/>
              <a:gdLst/>
              <a:ahLst/>
              <a:cxnLst/>
              <a:rect l="l" t="t" r="r" b="b"/>
              <a:pathLst>
                <a:path w="602" h="2455" extrusionOk="0">
                  <a:moveTo>
                    <a:pt x="601" y="1"/>
                  </a:moveTo>
                  <a:lnTo>
                    <a:pt x="1" y="2454"/>
                  </a:lnTo>
                  <a:lnTo>
                    <a:pt x="601" y="2454"/>
                  </a:lnTo>
                  <a:lnTo>
                    <a:pt x="601" y="1"/>
                  </a:lnTo>
                  <a:close/>
                </a:path>
              </a:pathLst>
            </a:custGeom>
            <a:solidFill>
              <a:srgbClr val="434343">
                <a:alpha val="62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6" name="Google Shape;1496;p25"/>
            <p:cNvGrpSpPr/>
            <p:nvPr/>
          </p:nvGrpSpPr>
          <p:grpSpPr>
            <a:xfrm>
              <a:off x="5675785" y="3565273"/>
              <a:ext cx="1298809" cy="695627"/>
              <a:chOff x="5675785" y="3565273"/>
              <a:chExt cx="1298809" cy="695627"/>
            </a:xfrm>
          </p:grpSpPr>
          <p:sp>
            <p:nvSpPr>
              <p:cNvPr id="1497" name="Google Shape;1497;p25"/>
              <p:cNvSpPr/>
              <p:nvPr/>
            </p:nvSpPr>
            <p:spPr>
              <a:xfrm>
                <a:off x="5675785" y="3570908"/>
                <a:ext cx="1298809" cy="689992"/>
              </a:xfrm>
              <a:custGeom>
                <a:avLst/>
                <a:gdLst/>
                <a:ahLst/>
                <a:cxnLst/>
                <a:rect l="l" t="t" r="r" b="b"/>
                <a:pathLst>
                  <a:path w="13207" h="10041" extrusionOk="0">
                    <a:moveTo>
                      <a:pt x="0" y="0"/>
                    </a:moveTo>
                    <a:lnTo>
                      <a:pt x="0" y="3925"/>
                    </a:lnTo>
                    <a:lnTo>
                      <a:pt x="6602" y="10041"/>
                    </a:lnTo>
                    <a:lnTo>
                      <a:pt x="13206" y="3924"/>
                    </a:lnTo>
                    <a:lnTo>
                      <a:pt x="1320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25"/>
              <p:cNvSpPr/>
              <p:nvPr/>
            </p:nvSpPr>
            <p:spPr>
              <a:xfrm>
                <a:off x="5675785" y="3570908"/>
                <a:ext cx="1298809" cy="689992"/>
              </a:xfrm>
              <a:custGeom>
                <a:avLst/>
                <a:gdLst/>
                <a:ahLst/>
                <a:cxnLst/>
                <a:rect l="l" t="t" r="r" b="b"/>
                <a:pathLst>
                  <a:path w="13207" h="10041" extrusionOk="0">
                    <a:moveTo>
                      <a:pt x="0" y="0"/>
                    </a:moveTo>
                    <a:lnTo>
                      <a:pt x="0" y="3925"/>
                    </a:lnTo>
                    <a:lnTo>
                      <a:pt x="6602" y="10041"/>
                    </a:lnTo>
                    <a:lnTo>
                      <a:pt x="13206" y="3924"/>
                    </a:lnTo>
                    <a:lnTo>
                      <a:pt x="13205" y="0"/>
                    </a:lnTo>
                    <a:close/>
                  </a:path>
                </a:pathLst>
              </a:custGeom>
              <a:solidFill>
                <a:srgbClr val="434343">
                  <a:alpha val="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25"/>
              <p:cNvSpPr/>
              <p:nvPr/>
            </p:nvSpPr>
            <p:spPr>
              <a:xfrm>
                <a:off x="6900689" y="3565273"/>
                <a:ext cx="69309" cy="95586"/>
              </a:xfrm>
              <a:custGeom>
                <a:avLst/>
                <a:gdLst/>
                <a:ahLst/>
                <a:cxnLst/>
                <a:rect l="l" t="t" r="r" b="b"/>
                <a:pathLst>
                  <a:path w="737" h="1391" extrusionOk="0">
                    <a:moveTo>
                      <a:pt x="1" y="1"/>
                    </a:moveTo>
                    <a:lnTo>
                      <a:pt x="1" y="1390"/>
                    </a:lnTo>
                    <a:lnTo>
                      <a:pt x="736" y="1"/>
                    </a:lnTo>
                    <a:close/>
                  </a:path>
                </a:pathLst>
              </a:custGeom>
              <a:solidFill>
                <a:srgbClr val="434343">
                  <a:alpha val="628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01" name="Google Shape;1501;p25"/>
          <p:cNvSpPr txBox="1"/>
          <p:nvPr/>
        </p:nvSpPr>
        <p:spPr>
          <a:xfrm>
            <a:off x="604849" y="2450312"/>
            <a:ext cx="1286592" cy="1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/>
            <a:r>
              <a:rPr lang="es-MX" sz="1000" dirty="0">
                <a:solidFill>
                  <a:schemeClr val="bg1"/>
                </a:solidFill>
                <a:latin typeface="Fira Sans" panose="020B0503050000020004" pitchFamily="34" charset="0"/>
                <a:cs typeface="Times New Roman" panose="02020603050405020304" pitchFamily="18" charset="0"/>
              </a:rPr>
              <a:t>Es un elemento natural de la corteza terrestre; ampliamente distribuido en todo el medio ambiente, está presente en el aire, el agua y la tierra. En su forma inorgánica es muy tóxico.</a:t>
            </a:r>
            <a:endParaRPr sz="1000" dirty="0">
              <a:solidFill>
                <a:schemeClr val="bg1"/>
              </a:solidFill>
              <a:latin typeface="Fira Sans" panose="020B0503050000020004" pitchFamily="34" charset="0"/>
              <a:cs typeface="Times New Roman" panose="02020603050405020304" pitchFamily="18" charset="0"/>
              <a:sym typeface="Fira Sans"/>
            </a:endParaRPr>
          </a:p>
        </p:txBody>
      </p:sp>
      <p:sp>
        <p:nvSpPr>
          <p:cNvPr id="1502" name="Google Shape;1502;p25"/>
          <p:cNvSpPr txBox="1"/>
          <p:nvPr/>
        </p:nvSpPr>
        <p:spPr>
          <a:xfrm>
            <a:off x="561143" y="1597403"/>
            <a:ext cx="1225200" cy="4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-CL" sz="1200" b="1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ARSÉNICO</a:t>
            </a:r>
          </a:p>
        </p:txBody>
      </p:sp>
      <p:sp>
        <p:nvSpPr>
          <p:cNvPr id="1503" name="Google Shape;1503;p25"/>
          <p:cNvSpPr/>
          <p:nvPr/>
        </p:nvSpPr>
        <p:spPr>
          <a:xfrm>
            <a:off x="6071448" y="2533303"/>
            <a:ext cx="59" cy="4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4" name="Google Shape;1504;p25"/>
          <p:cNvSpPr/>
          <p:nvPr/>
        </p:nvSpPr>
        <p:spPr>
          <a:xfrm>
            <a:off x="6071273" y="2533088"/>
            <a:ext cx="59" cy="4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5" name="Google Shape;1505;p25"/>
          <p:cNvSpPr/>
          <p:nvPr/>
        </p:nvSpPr>
        <p:spPr>
          <a:xfrm>
            <a:off x="6071448" y="2533388"/>
            <a:ext cx="59" cy="86"/>
          </a:xfrm>
          <a:custGeom>
            <a:avLst/>
            <a:gdLst/>
            <a:ahLst/>
            <a:cxnLst/>
            <a:rect l="l" t="t" r="r" b="b"/>
            <a:pathLst>
              <a:path w="1" h="2" extrusionOk="0">
                <a:moveTo>
                  <a:pt x="0" y="1"/>
                </a:moveTo>
                <a:cubicBezTo>
                  <a:pt x="0" y="1"/>
                  <a:pt x="1" y="2"/>
                  <a:pt x="1" y="2"/>
                </a:cubicBezTo>
                <a:cubicBezTo>
                  <a:pt x="1" y="2"/>
                  <a:pt x="1" y="1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1506;p25"/>
          <p:cNvSpPr/>
          <p:nvPr/>
        </p:nvSpPr>
        <p:spPr>
          <a:xfrm>
            <a:off x="6071273" y="2533088"/>
            <a:ext cx="59" cy="86"/>
          </a:xfrm>
          <a:custGeom>
            <a:avLst/>
            <a:gdLst/>
            <a:ahLst/>
            <a:cxnLst/>
            <a:rect l="l" t="t" r="r" b="b"/>
            <a:pathLst>
              <a:path w="1" h="2" extrusionOk="0">
                <a:moveTo>
                  <a:pt x="0" y="1"/>
                </a:moveTo>
                <a:cubicBezTo>
                  <a:pt x="0" y="2"/>
                  <a:pt x="0" y="2"/>
                  <a:pt x="0" y="1"/>
                </a:cubicBezTo>
                <a:cubicBezTo>
                  <a:pt x="0" y="2"/>
                  <a:pt x="0" y="2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25"/>
          <p:cNvSpPr txBox="1"/>
          <p:nvPr/>
        </p:nvSpPr>
        <p:spPr>
          <a:xfrm>
            <a:off x="5634494" y="1930551"/>
            <a:ext cx="1285800" cy="1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es-ES" sz="1000" dirty="0">
                <a:solidFill>
                  <a:schemeClr val="bg1"/>
                </a:solidFill>
                <a:latin typeface="Fira Sans" panose="020B0503050000020004" pitchFamily="34" charset="0"/>
                <a:cs typeface="Times New Roman" panose="02020603050405020304" pitchFamily="18" charset="0"/>
              </a:rPr>
              <a:t>Es un metal tóxico presente de forma natural en la corteza terrestre</a:t>
            </a:r>
            <a:endParaRPr lang="es-MX" sz="1000" dirty="0">
              <a:solidFill>
                <a:schemeClr val="bg1"/>
              </a:solidFill>
              <a:latin typeface="Fira Sans" panose="020B0503050000020004" pitchFamily="34" charset="0"/>
              <a:cs typeface="Times New Roman" panose="02020603050405020304" pitchFamily="18" charset="0"/>
            </a:endParaRPr>
          </a:p>
        </p:txBody>
      </p:sp>
      <p:sp>
        <p:nvSpPr>
          <p:cNvPr id="1508" name="Google Shape;1508;p25"/>
          <p:cNvSpPr txBox="1"/>
          <p:nvPr/>
        </p:nvSpPr>
        <p:spPr>
          <a:xfrm>
            <a:off x="5664539" y="1582267"/>
            <a:ext cx="1285800" cy="4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 b="1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PLOMO</a:t>
            </a:r>
            <a:endParaRPr sz="1200" b="1" dirty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511" name="Google Shape;1511;p25"/>
          <p:cNvSpPr txBox="1"/>
          <p:nvPr/>
        </p:nvSpPr>
        <p:spPr>
          <a:xfrm>
            <a:off x="2270521" y="1952628"/>
            <a:ext cx="1285800" cy="1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es-MX" sz="1000" dirty="0">
                <a:solidFill>
                  <a:schemeClr val="bg1"/>
                </a:solidFill>
                <a:latin typeface="Fira Sans" panose="020B0503050000020004" pitchFamily="34" charset="0"/>
                <a:cs typeface="Times New Roman" panose="02020603050405020304" pitchFamily="18" charset="0"/>
              </a:rPr>
              <a:t>Es un elemento y un metal. Se </a:t>
            </a:r>
            <a:r>
              <a:rPr lang="es-MX" sz="1100" dirty="0">
                <a:solidFill>
                  <a:schemeClr val="bg1"/>
                </a:solidFill>
                <a:latin typeface="Fira Sans" panose="020B0503050000020004" pitchFamily="34" charset="0"/>
                <a:cs typeface="Times New Roman" panose="02020603050405020304" pitchFamily="18" charset="0"/>
              </a:rPr>
              <a:t>encuentra</a:t>
            </a:r>
            <a:r>
              <a:rPr lang="es-MX" sz="1000" dirty="0">
                <a:solidFill>
                  <a:schemeClr val="bg1"/>
                </a:solidFill>
                <a:latin typeface="Fira Sans" panose="020B0503050000020004" pitchFamily="34" charset="0"/>
                <a:cs typeface="Times New Roman" panose="02020603050405020304" pitchFamily="18" charset="0"/>
              </a:rPr>
              <a:t> en las rocas, la tierra, el agua y el aire</a:t>
            </a:r>
          </a:p>
        </p:txBody>
      </p:sp>
      <p:sp>
        <p:nvSpPr>
          <p:cNvPr id="1512" name="Google Shape;1512;p25"/>
          <p:cNvSpPr txBox="1"/>
          <p:nvPr/>
        </p:nvSpPr>
        <p:spPr>
          <a:xfrm>
            <a:off x="2208893" y="1613357"/>
            <a:ext cx="1232400" cy="4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 b="1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COBRE</a:t>
            </a:r>
            <a:endParaRPr sz="1200" b="1" dirty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513" name="Google Shape;1513;p25"/>
          <p:cNvSpPr/>
          <p:nvPr/>
        </p:nvSpPr>
        <p:spPr>
          <a:xfrm>
            <a:off x="2697411" y="2533303"/>
            <a:ext cx="56" cy="4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4" name="Google Shape;1514;p25"/>
          <p:cNvSpPr/>
          <p:nvPr/>
        </p:nvSpPr>
        <p:spPr>
          <a:xfrm>
            <a:off x="2697243" y="2533088"/>
            <a:ext cx="56" cy="4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5" name="Google Shape;1515;p25"/>
          <p:cNvSpPr/>
          <p:nvPr/>
        </p:nvSpPr>
        <p:spPr>
          <a:xfrm>
            <a:off x="2697411" y="2533388"/>
            <a:ext cx="56" cy="86"/>
          </a:xfrm>
          <a:custGeom>
            <a:avLst/>
            <a:gdLst/>
            <a:ahLst/>
            <a:cxnLst/>
            <a:rect l="l" t="t" r="r" b="b"/>
            <a:pathLst>
              <a:path w="1" h="2" extrusionOk="0">
                <a:moveTo>
                  <a:pt x="0" y="1"/>
                </a:moveTo>
                <a:cubicBezTo>
                  <a:pt x="0" y="1"/>
                  <a:pt x="1" y="2"/>
                  <a:pt x="1" y="2"/>
                </a:cubicBezTo>
                <a:cubicBezTo>
                  <a:pt x="1" y="2"/>
                  <a:pt x="1" y="1"/>
                  <a:pt x="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6" name="Google Shape;1516;p25"/>
          <p:cNvSpPr/>
          <p:nvPr/>
        </p:nvSpPr>
        <p:spPr>
          <a:xfrm>
            <a:off x="2697243" y="2533088"/>
            <a:ext cx="56" cy="86"/>
          </a:xfrm>
          <a:custGeom>
            <a:avLst/>
            <a:gdLst/>
            <a:ahLst/>
            <a:cxnLst/>
            <a:rect l="l" t="t" r="r" b="b"/>
            <a:pathLst>
              <a:path w="1" h="2" extrusionOk="0">
                <a:moveTo>
                  <a:pt x="0" y="1"/>
                </a:moveTo>
                <a:cubicBezTo>
                  <a:pt x="0" y="2"/>
                  <a:pt x="0" y="2"/>
                  <a:pt x="0" y="1"/>
                </a:cubicBezTo>
                <a:cubicBezTo>
                  <a:pt x="0" y="2"/>
                  <a:pt x="0" y="2"/>
                  <a:pt x="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8" name="Google Shape;1518;p25"/>
          <p:cNvSpPr txBox="1"/>
          <p:nvPr/>
        </p:nvSpPr>
        <p:spPr>
          <a:xfrm>
            <a:off x="7287832" y="2038540"/>
            <a:ext cx="12495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es-MX" sz="1100" dirty="0">
                <a:solidFill>
                  <a:schemeClr val="bg1"/>
                </a:solidFill>
                <a:latin typeface="Fira Sans" panose="020B0503050000020004" pitchFamily="34" charset="0"/>
                <a:cs typeface="Times New Roman" panose="02020603050405020304" pitchFamily="18" charset="0"/>
              </a:rPr>
              <a:t>E</a:t>
            </a:r>
            <a:r>
              <a:rPr lang="es-ES" sz="1100" dirty="0">
                <a:solidFill>
                  <a:schemeClr val="bg1"/>
                </a:solidFill>
                <a:latin typeface="Fira Sans" panose="020B0503050000020004" pitchFamily="34" charset="0"/>
                <a:cs typeface="Times New Roman" panose="02020603050405020304" pitchFamily="18" charset="0"/>
              </a:rPr>
              <a:t>s un elemento que ocurre naturalmente. </a:t>
            </a:r>
            <a:endParaRPr sz="1100" dirty="0">
              <a:solidFill>
                <a:schemeClr val="bg1"/>
              </a:solidFill>
              <a:latin typeface="Fira Sans" panose="020B0503050000020004" pitchFamily="34" charset="0"/>
              <a:ea typeface="Fira Sans"/>
              <a:cs typeface="Fira Sans"/>
              <a:sym typeface="Fira Sans"/>
            </a:endParaRPr>
          </a:p>
        </p:txBody>
      </p:sp>
      <p:sp>
        <p:nvSpPr>
          <p:cNvPr id="1519" name="Google Shape;1519;p25"/>
          <p:cNvSpPr txBox="1"/>
          <p:nvPr/>
        </p:nvSpPr>
        <p:spPr>
          <a:xfrm>
            <a:off x="7266475" y="1593368"/>
            <a:ext cx="12252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-CL" sz="12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VANADIO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F3FE94E-1B57-41DB-219F-1180C3DF0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1018" y="109873"/>
            <a:ext cx="619931" cy="621944"/>
          </a:xfrm>
          <a:prstGeom prst="rect">
            <a:avLst/>
          </a:prstGeom>
        </p:spPr>
      </p:pic>
      <p:sp>
        <p:nvSpPr>
          <p:cNvPr id="4" name="Flecha: cheurón 3">
            <a:extLst>
              <a:ext uri="{FF2B5EF4-FFF2-40B4-BE49-F238E27FC236}">
                <a16:creationId xmlns:a16="http://schemas.microsoft.com/office/drawing/2014/main" id="{BB2BF83F-6438-09FD-035D-9095E500B239}"/>
              </a:ext>
            </a:extLst>
          </p:cNvPr>
          <p:cNvSpPr/>
          <p:nvPr/>
        </p:nvSpPr>
        <p:spPr>
          <a:xfrm>
            <a:off x="2851368" y="215671"/>
            <a:ext cx="4521320" cy="389329"/>
          </a:xfrm>
          <a:prstGeom prst="chevron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bg1"/>
                </a:solidFill>
                <a:latin typeface="Fira Sans" panose="020B0503050000020004" pitchFamily="34" charset="0"/>
              </a:rPr>
              <a:t>ELEMENTOS PREDOMINANTES EN LA MUESTRA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B90E195-B827-BC03-28C8-8735EF3AC4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28" y="4721893"/>
            <a:ext cx="1375368" cy="36840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5BC0A12-D956-41A1-3C12-9475C1C3AB54}"/>
              </a:ext>
            </a:extLst>
          </p:cNvPr>
          <p:cNvSpPr txBox="1"/>
          <p:nvPr/>
        </p:nvSpPr>
        <p:spPr>
          <a:xfrm>
            <a:off x="1402078" y="4643785"/>
            <a:ext cx="4834272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100" i="1" dirty="0">
                <a:latin typeface="Fira Sans" panose="020B0503050000020004" pitchFamily="34" charset="0"/>
              </a:rPr>
              <a:t>Fuente: OMS, Organización Mundial de la Salud</a:t>
            </a:r>
          </a:p>
          <a:p>
            <a:pPr algn="ctr"/>
            <a:r>
              <a:rPr lang="es-MX" sz="1100" i="1" dirty="0">
                <a:latin typeface="Fira Sans" panose="020B0503050000020004" pitchFamily="34" charset="0"/>
                <a:cs typeface="Times New Roman" panose="02020603050405020304" pitchFamily="18" charset="0"/>
              </a:rPr>
              <a:t>Agencia para Sustancias Toxicas y el Registro de Enfermedades, ATSDR</a:t>
            </a:r>
            <a:endParaRPr lang="es-MX" sz="1100" i="1" dirty="0">
              <a:latin typeface="Fira Sans" panose="020B05030500000200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5F08C5B-4622-37C0-991E-76366A01D3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9092" y="4759590"/>
            <a:ext cx="757820" cy="28155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F52F874-7A1B-8BD3-02F3-72A6526152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8862" y="1934905"/>
            <a:ext cx="1422950" cy="1422950"/>
          </a:xfrm>
          <a:prstGeom prst="rect">
            <a:avLst/>
          </a:prstGeom>
        </p:spPr>
      </p:pic>
      <p:sp>
        <p:nvSpPr>
          <p:cNvPr id="10" name="Rectángulo: esquinas superiores redondeadas 9">
            <a:extLst>
              <a:ext uri="{FF2B5EF4-FFF2-40B4-BE49-F238E27FC236}">
                <a16:creationId xmlns:a16="http://schemas.microsoft.com/office/drawing/2014/main" id="{FFBAA3A8-C8A9-EF45-F29B-40292D53EB78}"/>
              </a:ext>
            </a:extLst>
          </p:cNvPr>
          <p:cNvSpPr/>
          <p:nvPr/>
        </p:nvSpPr>
        <p:spPr>
          <a:xfrm>
            <a:off x="8155393" y="4857484"/>
            <a:ext cx="844658" cy="277032"/>
          </a:xfrm>
          <a:prstGeom prst="round2Same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>
                <a:latin typeface="Fira Sans" panose="020B0503050000020004" pitchFamily="34" charset="0"/>
              </a:rPr>
              <a:t>Pág. 16</a:t>
            </a:r>
          </a:p>
        </p:txBody>
      </p:sp>
      <p:pic>
        <p:nvPicPr>
          <p:cNvPr id="8" name="Imagen 7" descr="Forma&#10;&#10;Descripción generada automáticamente">
            <a:extLst>
              <a:ext uri="{FF2B5EF4-FFF2-40B4-BE49-F238E27FC236}">
                <a16:creationId xmlns:a16="http://schemas.microsoft.com/office/drawing/2014/main" id="{09E41FCB-E72E-ECA4-342E-0F4A02F44C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575" y="43982"/>
            <a:ext cx="2432150" cy="859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1" grpId="0"/>
      <p:bldP spid="1502" grpId="0"/>
      <p:bldP spid="1507" grpId="0"/>
      <p:bldP spid="1508" grpId="0"/>
      <p:bldP spid="1511" grpId="0"/>
      <p:bldP spid="1512" grpId="0"/>
      <p:bldP spid="1518" grpId="0"/>
      <p:bldP spid="15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Google Shape;1425;p25"/>
          <p:cNvSpPr/>
          <p:nvPr/>
        </p:nvSpPr>
        <p:spPr>
          <a:xfrm>
            <a:off x="457200" y="1660375"/>
            <a:ext cx="8229584" cy="1904922"/>
          </a:xfrm>
          <a:custGeom>
            <a:avLst/>
            <a:gdLst/>
            <a:ahLst/>
            <a:cxnLst/>
            <a:rect l="l" t="t" r="r" b="b"/>
            <a:pathLst>
              <a:path w="65418" h="27804" extrusionOk="0">
                <a:moveTo>
                  <a:pt x="0" y="0"/>
                </a:moveTo>
                <a:lnTo>
                  <a:pt x="0" y="27803"/>
                </a:lnTo>
                <a:lnTo>
                  <a:pt x="65418" y="27803"/>
                </a:lnTo>
                <a:lnTo>
                  <a:pt x="65418" y="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1" name="Google Shape;1441;p25"/>
          <p:cNvSpPr/>
          <p:nvPr/>
        </p:nvSpPr>
        <p:spPr>
          <a:xfrm>
            <a:off x="3495934" y="3569439"/>
            <a:ext cx="48543" cy="95586"/>
          </a:xfrm>
          <a:custGeom>
            <a:avLst/>
            <a:gdLst/>
            <a:ahLst/>
            <a:cxnLst/>
            <a:rect l="l" t="t" r="r" b="b"/>
            <a:pathLst>
              <a:path w="696" h="1391" extrusionOk="0">
                <a:moveTo>
                  <a:pt x="1" y="1"/>
                </a:moveTo>
                <a:lnTo>
                  <a:pt x="1" y="1390"/>
                </a:lnTo>
                <a:lnTo>
                  <a:pt x="69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2" name="Google Shape;1442;p25"/>
          <p:cNvSpPr/>
          <p:nvPr/>
        </p:nvSpPr>
        <p:spPr>
          <a:xfrm>
            <a:off x="3495934" y="3569439"/>
            <a:ext cx="48543" cy="95586"/>
          </a:xfrm>
          <a:custGeom>
            <a:avLst/>
            <a:gdLst/>
            <a:ahLst/>
            <a:cxnLst/>
            <a:rect l="l" t="t" r="r" b="b"/>
            <a:pathLst>
              <a:path w="696" h="1391" extrusionOk="0">
                <a:moveTo>
                  <a:pt x="1" y="1"/>
                </a:moveTo>
                <a:lnTo>
                  <a:pt x="1" y="1390"/>
                </a:lnTo>
                <a:lnTo>
                  <a:pt x="695" y="1"/>
                </a:lnTo>
                <a:close/>
              </a:path>
            </a:pathLst>
          </a:custGeom>
          <a:solidFill>
            <a:srgbClr val="434343">
              <a:alpha val="628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3" name="Google Shape;1443;p25"/>
          <p:cNvSpPr/>
          <p:nvPr/>
        </p:nvSpPr>
        <p:spPr>
          <a:xfrm>
            <a:off x="6701709" y="3565272"/>
            <a:ext cx="47827" cy="95586"/>
          </a:xfrm>
          <a:custGeom>
            <a:avLst/>
            <a:gdLst/>
            <a:ahLst/>
            <a:cxnLst/>
            <a:rect l="l" t="t" r="r" b="b"/>
            <a:pathLst>
              <a:path w="696" h="1391" extrusionOk="0">
                <a:moveTo>
                  <a:pt x="1" y="1"/>
                </a:moveTo>
                <a:lnTo>
                  <a:pt x="1" y="1390"/>
                </a:lnTo>
                <a:lnTo>
                  <a:pt x="695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4" name="Google Shape;1444;p25"/>
          <p:cNvSpPr/>
          <p:nvPr/>
        </p:nvSpPr>
        <p:spPr>
          <a:xfrm>
            <a:off x="6701709" y="3565272"/>
            <a:ext cx="47827" cy="95586"/>
          </a:xfrm>
          <a:custGeom>
            <a:avLst/>
            <a:gdLst/>
            <a:ahLst/>
            <a:cxnLst/>
            <a:rect l="l" t="t" r="r" b="b"/>
            <a:pathLst>
              <a:path w="696" h="1391" extrusionOk="0">
                <a:moveTo>
                  <a:pt x="1" y="1"/>
                </a:moveTo>
                <a:lnTo>
                  <a:pt x="1" y="1390"/>
                </a:lnTo>
                <a:lnTo>
                  <a:pt x="695" y="1"/>
                </a:lnTo>
                <a:close/>
              </a:path>
            </a:pathLst>
          </a:custGeom>
          <a:solidFill>
            <a:srgbClr val="434343">
              <a:alpha val="628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6" name="Google Shape;1446;p25"/>
          <p:cNvGrpSpPr/>
          <p:nvPr/>
        </p:nvGrpSpPr>
        <p:grpSpPr>
          <a:xfrm>
            <a:off x="531186" y="1497450"/>
            <a:ext cx="1422709" cy="2763442"/>
            <a:chOff x="569286" y="1497450"/>
            <a:chExt cx="1422709" cy="2763442"/>
          </a:xfrm>
        </p:grpSpPr>
        <p:grpSp>
          <p:nvGrpSpPr>
            <p:cNvPr id="1447" name="Google Shape;1447;p25"/>
            <p:cNvGrpSpPr/>
            <p:nvPr/>
          </p:nvGrpSpPr>
          <p:grpSpPr>
            <a:xfrm>
              <a:off x="695000" y="3565273"/>
              <a:ext cx="1296995" cy="695619"/>
              <a:chOff x="695000" y="3565273"/>
              <a:chExt cx="1296995" cy="695619"/>
            </a:xfrm>
          </p:grpSpPr>
          <p:sp>
            <p:nvSpPr>
              <p:cNvPr id="1448" name="Google Shape;1448;p25"/>
              <p:cNvSpPr/>
              <p:nvPr/>
            </p:nvSpPr>
            <p:spPr>
              <a:xfrm>
                <a:off x="695000" y="3570900"/>
                <a:ext cx="1294694" cy="689992"/>
              </a:xfrm>
              <a:custGeom>
                <a:avLst/>
                <a:gdLst/>
                <a:ahLst/>
                <a:cxnLst/>
                <a:rect l="l" t="t" r="r" b="b"/>
                <a:pathLst>
                  <a:path w="13248" h="10041" extrusionOk="0">
                    <a:moveTo>
                      <a:pt x="0" y="0"/>
                    </a:moveTo>
                    <a:lnTo>
                      <a:pt x="0" y="3925"/>
                    </a:lnTo>
                    <a:lnTo>
                      <a:pt x="6622" y="10041"/>
                    </a:lnTo>
                    <a:lnTo>
                      <a:pt x="13247" y="3924"/>
                    </a:lnTo>
                    <a:lnTo>
                      <a:pt x="132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25"/>
              <p:cNvSpPr/>
              <p:nvPr/>
            </p:nvSpPr>
            <p:spPr>
              <a:xfrm>
                <a:off x="695000" y="3570900"/>
                <a:ext cx="1294694" cy="689992"/>
              </a:xfrm>
              <a:custGeom>
                <a:avLst/>
                <a:gdLst/>
                <a:ahLst/>
                <a:cxnLst/>
                <a:rect l="l" t="t" r="r" b="b"/>
                <a:pathLst>
                  <a:path w="13248" h="10041" extrusionOk="0">
                    <a:moveTo>
                      <a:pt x="0" y="0"/>
                    </a:moveTo>
                    <a:lnTo>
                      <a:pt x="0" y="3925"/>
                    </a:lnTo>
                    <a:lnTo>
                      <a:pt x="6622" y="10041"/>
                    </a:lnTo>
                    <a:lnTo>
                      <a:pt x="13247" y="3924"/>
                    </a:lnTo>
                    <a:lnTo>
                      <a:pt x="13246" y="0"/>
                    </a:lnTo>
                    <a:close/>
                  </a:path>
                </a:pathLst>
              </a:custGeom>
              <a:solidFill>
                <a:srgbClr val="434343">
                  <a:alpha val="456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25"/>
              <p:cNvSpPr/>
              <p:nvPr/>
            </p:nvSpPr>
            <p:spPr>
              <a:xfrm>
                <a:off x="1922686" y="3565273"/>
                <a:ext cx="69309" cy="95586"/>
              </a:xfrm>
              <a:custGeom>
                <a:avLst/>
                <a:gdLst/>
                <a:ahLst/>
                <a:cxnLst/>
                <a:rect l="l" t="t" r="r" b="b"/>
                <a:pathLst>
                  <a:path w="737" h="1391" extrusionOk="0">
                    <a:moveTo>
                      <a:pt x="1" y="1"/>
                    </a:moveTo>
                    <a:lnTo>
                      <a:pt x="1" y="1390"/>
                    </a:lnTo>
                    <a:lnTo>
                      <a:pt x="73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25"/>
              <p:cNvSpPr/>
              <p:nvPr/>
            </p:nvSpPr>
            <p:spPr>
              <a:xfrm>
                <a:off x="1921496" y="3565273"/>
                <a:ext cx="69309" cy="95586"/>
              </a:xfrm>
              <a:custGeom>
                <a:avLst/>
                <a:gdLst/>
                <a:ahLst/>
                <a:cxnLst/>
                <a:rect l="l" t="t" r="r" b="b"/>
                <a:pathLst>
                  <a:path w="737" h="1391" extrusionOk="0">
                    <a:moveTo>
                      <a:pt x="1" y="1"/>
                    </a:moveTo>
                    <a:lnTo>
                      <a:pt x="1" y="1390"/>
                    </a:lnTo>
                    <a:lnTo>
                      <a:pt x="736" y="1"/>
                    </a:lnTo>
                    <a:close/>
                  </a:path>
                </a:pathLst>
              </a:custGeom>
              <a:solidFill>
                <a:srgbClr val="434343">
                  <a:alpha val="74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3" name="Google Shape;1453;p25"/>
            <p:cNvGrpSpPr/>
            <p:nvPr/>
          </p:nvGrpSpPr>
          <p:grpSpPr>
            <a:xfrm>
              <a:off x="569286" y="1497450"/>
              <a:ext cx="1354024" cy="2169068"/>
              <a:chOff x="569286" y="1497450"/>
              <a:chExt cx="1354024" cy="2169068"/>
            </a:xfrm>
          </p:grpSpPr>
          <p:sp>
            <p:nvSpPr>
              <p:cNvPr id="1454" name="Google Shape;1454;p25"/>
              <p:cNvSpPr/>
              <p:nvPr/>
            </p:nvSpPr>
            <p:spPr>
              <a:xfrm>
                <a:off x="569286" y="1497450"/>
                <a:ext cx="56520" cy="168701"/>
              </a:xfrm>
              <a:custGeom>
                <a:avLst/>
                <a:gdLst/>
                <a:ahLst/>
                <a:cxnLst/>
                <a:rect l="l" t="t" r="r" b="b"/>
                <a:pathLst>
                  <a:path w="601" h="2455" extrusionOk="0">
                    <a:moveTo>
                      <a:pt x="601" y="1"/>
                    </a:moveTo>
                    <a:lnTo>
                      <a:pt x="1" y="2454"/>
                    </a:lnTo>
                    <a:lnTo>
                      <a:pt x="601" y="2454"/>
                    </a:lnTo>
                    <a:lnTo>
                      <a:pt x="60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25"/>
              <p:cNvSpPr/>
              <p:nvPr/>
            </p:nvSpPr>
            <p:spPr>
              <a:xfrm>
                <a:off x="625700" y="1497450"/>
                <a:ext cx="1297610" cy="2169068"/>
              </a:xfrm>
              <a:custGeom>
                <a:avLst/>
                <a:gdLst/>
                <a:ahLst/>
                <a:cxnLst/>
                <a:rect l="l" t="t" r="r" b="b"/>
                <a:pathLst>
                  <a:path w="13247" h="31565" extrusionOk="0">
                    <a:moveTo>
                      <a:pt x="1" y="1"/>
                    </a:moveTo>
                    <a:lnTo>
                      <a:pt x="1" y="31565"/>
                    </a:lnTo>
                    <a:lnTo>
                      <a:pt x="13247" y="31565"/>
                    </a:lnTo>
                    <a:lnTo>
                      <a:pt x="1324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25"/>
              <p:cNvSpPr/>
              <p:nvPr/>
            </p:nvSpPr>
            <p:spPr>
              <a:xfrm>
                <a:off x="569286" y="1497450"/>
                <a:ext cx="56520" cy="168701"/>
              </a:xfrm>
              <a:custGeom>
                <a:avLst/>
                <a:gdLst/>
                <a:ahLst/>
                <a:cxnLst/>
                <a:rect l="l" t="t" r="r" b="b"/>
                <a:pathLst>
                  <a:path w="601" h="2455" extrusionOk="0">
                    <a:moveTo>
                      <a:pt x="601" y="1"/>
                    </a:moveTo>
                    <a:lnTo>
                      <a:pt x="1" y="2454"/>
                    </a:lnTo>
                    <a:lnTo>
                      <a:pt x="601" y="2454"/>
                    </a:lnTo>
                    <a:lnTo>
                      <a:pt x="601" y="1"/>
                    </a:lnTo>
                    <a:close/>
                  </a:path>
                </a:pathLst>
              </a:custGeom>
              <a:solidFill>
                <a:srgbClr val="434343">
                  <a:alpha val="628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65" name="Google Shape;1465;p25"/>
          <p:cNvGrpSpPr/>
          <p:nvPr/>
        </p:nvGrpSpPr>
        <p:grpSpPr>
          <a:xfrm>
            <a:off x="2208893" y="1497450"/>
            <a:ext cx="1422093" cy="2763461"/>
            <a:chOff x="2142218" y="1497450"/>
            <a:chExt cx="1422093" cy="2763461"/>
          </a:xfrm>
          <a:solidFill>
            <a:schemeClr val="accent2">
              <a:lumMod val="75000"/>
            </a:schemeClr>
          </a:solidFill>
        </p:grpSpPr>
        <p:grpSp>
          <p:nvGrpSpPr>
            <p:cNvPr id="1466" name="Google Shape;1466;p25"/>
            <p:cNvGrpSpPr/>
            <p:nvPr/>
          </p:nvGrpSpPr>
          <p:grpSpPr>
            <a:xfrm>
              <a:off x="2142218" y="1497450"/>
              <a:ext cx="1355900" cy="2169068"/>
              <a:chOff x="2142218" y="1497450"/>
              <a:chExt cx="1355900" cy="2169068"/>
            </a:xfrm>
            <a:grpFill/>
          </p:grpSpPr>
          <p:sp>
            <p:nvSpPr>
              <p:cNvPr id="1467" name="Google Shape;1467;p25"/>
              <p:cNvSpPr/>
              <p:nvPr/>
            </p:nvSpPr>
            <p:spPr>
              <a:xfrm>
                <a:off x="2142218" y="1497450"/>
                <a:ext cx="56770" cy="168701"/>
              </a:xfrm>
              <a:custGeom>
                <a:avLst/>
                <a:gdLst/>
                <a:ahLst/>
                <a:cxnLst/>
                <a:rect l="l" t="t" r="r" b="b"/>
                <a:pathLst>
                  <a:path w="602" h="2455" extrusionOk="0">
                    <a:moveTo>
                      <a:pt x="601" y="1"/>
                    </a:moveTo>
                    <a:lnTo>
                      <a:pt x="1" y="2454"/>
                    </a:lnTo>
                    <a:lnTo>
                      <a:pt x="601" y="2454"/>
                    </a:lnTo>
                    <a:lnTo>
                      <a:pt x="601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25"/>
              <p:cNvSpPr/>
              <p:nvPr/>
            </p:nvSpPr>
            <p:spPr>
              <a:xfrm>
                <a:off x="2142218" y="1497450"/>
                <a:ext cx="56770" cy="168701"/>
              </a:xfrm>
              <a:custGeom>
                <a:avLst/>
                <a:gdLst/>
                <a:ahLst/>
                <a:cxnLst/>
                <a:rect l="l" t="t" r="r" b="b"/>
                <a:pathLst>
                  <a:path w="602" h="2455" extrusionOk="0">
                    <a:moveTo>
                      <a:pt x="601" y="1"/>
                    </a:moveTo>
                    <a:lnTo>
                      <a:pt x="1" y="2454"/>
                    </a:lnTo>
                    <a:lnTo>
                      <a:pt x="601" y="2454"/>
                    </a:lnTo>
                    <a:lnTo>
                      <a:pt x="601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25"/>
              <p:cNvSpPr/>
              <p:nvPr/>
            </p:nvSpPr>
            <p:spPr>
              <a:xfrm>
                <a:off x="2195375" y="1497450"/>
                <a:ext cx="1302743" cy="2169068"/>
              </a:xfrm>
              <a:custGeom>
                <a:avLst/>
                <a:gdLst/>
                <a:ahLst/>
                <a:cxnLst/>
                <a:rect l="l" t="t" r="r" b="b"/>
                <a:pathLst>
                  <a:path w="13247" h="31565" extrusionOk="0">
                    <a:moveTo>
                      <a:pt x="0" y="1"/>
                    </a:moveTo>
                    <a:lnTo>
                      <a:pt x="0" y="31565"/>
                    </a:lnTo>
                    <a:lnTo>
                      <a:pt x="13247" y="31565"/>
                    </a:lnTo>
                    <a:lnTo>
                      <a:pt x="13247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0" name="Google Shape;1470;p25"/>
            <p:cNvGrpSpPr/>
            <p:nvPr/>
          </p:nvGrpSpPr>
          <p:grpSpPr>
            <a:xfrm>
              <a:off x="2265500" y="3566463"/>
              <a:ext cx="1298811" cy="694447"/>
              <a:chOff x="2265500" y="3566463"/>
              <a:chExt cx="1298811" cy="694447"/>
            </a:xfrm>
            <a:grpFill/>
          </p:grpSpPr>
          <p:sp>
            <p:nvSpPr>
              <p:cNvPr id="1471" name="Google Shape;1471;p25"/>
              <p:cNvSpPr/>
              <p:nvPr/>
            </p:nvSpPr>
            <p:spPr>
              <a:xfrm>
                <a:off x="2265500" y="3570908"/>
                <a:ext cx="1298347" cy="689992"/>
              </a:xfrm>
              <a:custGeom>
                <a:avLst/>
                <a:gdLst/>
                <a:ahLst/>
                <a:cxnLst/>
                <a:rect l="l" t="t" r="r" b="b"/>
                <a:pathLst>
                  <a:path w="13207" h="10041" extrusionOk="0">
                    <a:moveTo>
                      <a:pt x="0" y="0"/>
                    </a:moveTo>
                    <a:lnTo>
                      <a:pt x="0" y="3925"/>
                    </a:lnTo>
                    <a:lnTo>
                      <a:pt x="6602" y="10041"/>
                    </a:lnTo>
                    <a:lnTo>
                      <a:pt x="13206" y="3924"/>
                    </a:lnTo>
                    <a:lnTo>
                      <a:pt x="1320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25"/>
              <p:cNvSpPr/>
              <p:nvPr/>
            </p:nvSpPr>
            <p:spPr>
              <a:xfrm>
                <a:off x="2265502" y="3566475"/>
                <a:ext cx="1298809" cy="694436"/>
              </a:xfrm>
              <a:custGeom>
                <a:avLst/>
                <a:gdLst/>
                <a:ahLst/>
                <a:cxnLst/>
                <a:rect l="l" t="t" r="r" b="b"/>
                <a:pathLst>
                  <a:path w="13207" h="10041" extrusionOk="0">
                    <a:moveTo>
                      <a:pt x="0" y="0"/>
                    </a:moveTo>
                    <a:lnTo>
                      <a:pt x="0" y="3925"/>
                    </a:lnTo>
                    <a:lnTo>
                      <a:pt x="6602" y="10041"/>
                    </a:lnTo>
                    <a:lnTo>
                      <a:pt x="13206" y="3924"/>
                    </a:lnTo>
                    <a:lnTo>
                      <a:pt x="1320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25"/>
              <p:cNvSpPr/>
              <p:nvPr/>
            </p:nvSpPr>
            <p:spPr>
              <a:xfrm>
                <a:off x="3494311" y="3567654"/>
                <a:ext cx="69309" cy="95586"/>
              </a:xfrm>
              <a:custGeom>
                <a:avLst/>
                <a:gdLst/>
                <a:ahLst/>
                <a:cxnLst/>
                <a:rect l="l" t="t" r="r" b="b"/>
                <a:pathLst>
                  <a:path w="737" h="1391" extrusionOk="0">
                    <a:moveTo>
                      <a:pt x="1" y="1"/>
                    </a:moveTo>
                    <a:lnTo>
                      <a:pt x="1" y="1390"/>
                    </a:lnTo>
                    <a:lnTo>
                      <a:pt x="736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25"/>
              <p:cNvSpPr/>
              <p:nvPr/>
            </p:nvSpPr>
            <p:spPr>
              <a:xfrm>
                <a:off x="3494906" y="3566463"/>
                <a:ext cx="69309" cy="95586"/>
              </a:xfrm>
              <a:custGeom>
                <a:avLst/>
                <a:gdLst/>
                <a:ahLst/>
                <a:cxnLst/>
                <a:rect l="l" t="t" r="r" b="b"/>
                <a:pathLst>
                  <a:path w="737" h="1391" extrusionOk="0">
                    <a:moveTo>
                      <a:pt x="1" y="1"/>
                    </a:moveTo>
                    <a:lnTo>
                      <a:pt x="1" y="1390"/>
                    </a:lnTo>
                    <a:lnTo>
                      <a:pt x="736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25"/>
              <p:cNvSpPr/>
              <p:nvPr/>
            </p:nvSpPr>
            <p:spPr>
              <a:xfrm>
                <a:off x="2750576" y="3770185"/>
                <a:ext cx="392583" cy="220583"/>
              </a:xfrm>
              <a:custGeom>
                <a:avLst/>
                <a:gdLst/>
                <a:ahLst/>
                <a:cxnLst/>
                <a:rect l="l" t="t" r="r" b="b"/>
                <a:pathLst>
                  <a:path w="5713" h="3210" extrusionOk="0">
                    <a:moveTo>
                      <a:pt x="4620" y="1027"/>
                    </a:moveTo>
                    <a:cubicBezTo>
                      <a:pt x="4477" y="1027"/>
                      <a:pt x="4340" y="1055"/>
                      <a:pt x="4215" y="1105"/>
                    </a:cubicBezTo>
                    <a:lnTo>
                      <a:pt x="3908" y="533"/>
                    </a:lnTo>
                    <a:cubicBezTo>
                      <a:pt x="3907" y="528"/>
                      <a:pt x="3905" y="524"/>
                      <a:pt x="3904" y="519"/>
                    </a:cubicBezTo>
                    <a:lnTo>
                      <a:pt x="3897" y="230"/>
                    </a:lnTo>
                    <a:lnTo>
                      <a:pt x="3919" y="228"/>
                    </a:lnTo>
                    <a:cubicBezTo>
                      <a:pt x="3982" y="227"/>
                      <a:pt x="4033" y="175"/>
                      <a:pt x="4033" y="113"/>
                    </a:cubicBezTo>
                    <a:cubicBezTo>
                      <a:pt x="4033" y="49"/>
                      <a:pt x="3982" y="0"/>
                      <a:pt x="3919" y="1"/>
                    </a:cubicBezTo>
                    <a:lnTo>
                      <a:pt x="3459" y="12"/>
                    </a:lnTo>
                    <a:cubicBezTo>
                      <a:pt x="3396" y="13"/>
                      <a:pt x="3345" y="67"/>
                      <a:pt x="3345" y="129"/>
                    </a:cubicBezTo>
                    <a:cubicBezTo>
                      <a:pt x="3345" y="191"/>
                      <a:pt x="3396" y="242"/>
                      <a:pt x="3459" y="241"/>
                    </a:cubicBezTo>
                    <a:lnTo>
                      <a:pt x="3668" y="235"/>
                    </a:lnTo>
                    <a:lnTo>
                      <a:pt x="3674" y="440"/>
                    </a:lnTo>
                    <a:lnTo>
                      <a:pt x="2129" y="452"/>
                    </a:lnTo>
                    <a:cubicBezTo>
                      <a:pt x="2105" y="445"/>
                      <a:pt x="2079" y="443"/>
                      <a:pt x="2057" y="452"/>
                    </a:cubicBezTo>
                    <a:lnTo>
                      <a:pt x="1925" y="453"/>
                    </a:lnTo>
                    <a:cubicBezTo>
                      <a:pt x="1893" y="441"/>
                      <a:pt x="1858" y="445"/>
                      <a:pt x="1831" y="462"/>
                    </a:cubicBezTo>
                    <a:cubicBezTo>
                      <a:pt x="1787" y="478"/>
                      <a:pt x="1756" y="521"/>
                      <a:pt x="1756" y="569"/>
                    </a:cubicBezTo>
                    <a:lnTo>
                      <a:pt x="1756" y="569"/>
                    </a:lnTo>
                    <a:lnTo>
                      <a:pt x="1474" y="1095"/>
                    </a:lnTo>
                    <a:cubicBezTo>
                      <a:pt x="1355" y="1050"/>
                      <a:pt x="1225" y="1025"/>
                      <a:pt x="1091" y="1025"/>
                    </a:cubicBezTo>
                    <a:cubicBezTo>
                      <a:pt x="488" y="1025"/>
                      <a:pt x="0" y="1514"/>
                      <a:pt x="0" y="2118"/>
                    </a:cubicBezTo>
                    <a:cubicBezTo>
                      <a:pt x="0" y="2721"/>
                      <a:pt x="488" y="3209"/>
                      <a:pt x="1091" y="3209"/>
                    </a:cubicBezTo>
                    <a:cubicBezTo>
                      <a:pt x="1643" y="3209"/>
                      <a:pt x="2098" y="2801"/>
                      <a:pt x="2172" y="2270"/>
                    </a:cubicBezTo>
                    <a:lnTo>
                      <a:pt x="2907" y="2263"/>
                    </a:lnTo>
                    <a:cubicBezTo>
                      <a:pt x="2922" y="2268"/>
                      <a:pt x="2936" y="2269"/>
                      <a:pt x="2948" y="2268"/>
                    </a:cubicBezTo>
                    <a:cubicBezTo>
                      <a:pt x="2969" y="2270"/>
                      <a:pt x="2990" y="2267"/>
                      <a:pt x="3010" y="2256"/>
                    </a:cubicBezTo>
                    <a:cubicBezTo>
                      <a:pt x="3049" y="2234"/>
                      <a:pt x="3070" y="2191"/>
                      <a:pt x="3064" y="2149"/>
                    </a:cubicBezTo>
                    <a:lnTo>
                      <a:pt x="3800" y="778"/>
                    </a:lnTo>
                    <a:lnTo>
                      <a:pt x="4028" y="1200"/>
                    </a:lnTo>
                    <a:cubicBezTo>
                      <a:pt x="3727" y="1396"/>
                      <a:pt x="3527" y="1732"/>
                      <a:pt x="3527" y="2119"/>
                    </a:cubicBezTo>
                    <a:cubicBezTo>
                      <a:pt x="3527" y="2722"/>
                      <a:pt x="4016" y="3210"/>
                      <a:pt x="4619" y="3210"/>
                    </a:cubicBezTo>
                    <a:cubicBezTo>
                      <a:pt x="5221" y="3210"/>
                      <a:pt x="5710" y="2722"/>
                      <a:pt x="5710" y="2119"/>
                    </a:cubicBezTo>
                    <a:cubicBezTo>
                      <a:pt x="5713" y="1515"/>
                      <a:pt x="5224" y="1027"/>
                      <a:pt x="4620" y="1027"/>
                    </a:cubicBezTo>
                    <a:close/>
                    <a:moveTo>
                      <a:pt x="2046" y="682"/>
                    </a:moveTo>
                    <a:lnTo>
                      <a:pt x="2046" y="682"/>
                    </a:lnTo>
                    <a:lnTo>
                      <a:pt x="2774" y="2038"/>
                    </a:lnTo>
                    <a:lnTo>
                      <a:pt x="2180" y="2043"/>
                    </a:lnTo>
                    <a:cubicBezTo>
                      <a:pt x="2155" y="1682"/>
                      <a:pt x="1954" y="1367"/>
                      <a:pt x="1660" y="1188"/>
                    </a:cubicBezTo>
                    <a:lnTo>
                      <a:pt x="1931" y="683"/>
                    </a:lnTo>
                    <a:close/>
                    <a:moveTo>
                      <a:pt x="1913" y="2046"/>
                    </a:moveTo>
                    <a:lnTo>
                      <a:pt x="1913" y="2046"/>
                    </a:lnTo>
                    <a:lnTo>
                      <a:pt x="1197" y="2051"/>
                    </a:lnTo>
                    <a:lnTo>
                      <a:pt x="1535" y="1422"/>
                    </a:lnTo>
                    <a:cubicBezTo>
                      <a:pt x="1745" y="1557"/>
                      <a:pt x="1889" y="1785"/>
                      <a:pt x="1913" y="2046"/>
                    </a:cubicBezTo>
                    <a:close/>
                    <a:moveTo>
                      <a:pt x="2501" y="230"/>
                    </a:moveTo>
                    <a:lnTo>
                      <a:pt x="2501" y="230"/>
                    </a:lnTo>
                    <a:cubicBezTo>
                      <a:pt x="2501" y="311"/>
                      <a:pt x="2436" y="378"/>
                      <a:pt x="2355" y="380"/>
                    </a:cubicBezTo>
                    <a:lnTo>
                      <a:pt x="1765" y="395"/>
                    </a:lnTo>
                    <a:cubicBezTo>
                      <a:pt x="1685" y="398"/>
                      <a:pt x="1620" y="334"/>
                      <a:pt x="1620" y="253"/>
                    </a:cubicBezTo>
                    <a:cubicBezTo>
                      <a:pt x="1620" y="173"/>
                      <a:pt x="1685" y="107"/>
                      <a:pt x="1765" y="103"/>
                    </a:cubicBezTo>
                    <a:lnTo>
                      <a:pt x="2355" y="88"/>
                    </a:lnTo>
                    <a:cubicBezTo>
                      <a:pt x="2436" y="87"/>
                      <a:pt x="2501" y="151"/>
                      <a:pt x="2501" y="230"/>
                    </a:cubicBezTo>
                    <a:close/>
                    <a:moveTo>
                      <a:pt x="4343" y="1342"/>
                    </a:moveTo>
                    <a:lnTo>
                      <a:pt x="4343" y="1342"/>
                    </a:lnTo>
                    <a:cubicBezTo>
                      <a:pt x="4430" y="1311"/>
                      <a:pt x="4523" y="1293"/>
                      <a:pt x="4620" y="1293"/>
                    </a:cubicBezTo>
                    <a:cubicBezTo>
                      <a:pt x="5075" y="1293"/>
                      <a:pt x="5444" y="1663"/>
                      <a:pt x="5444" y="2117"/>
                    </a:cubicBezTo>
                    <a:cubicBezTo>
                      <a:pt x="5444" y="2572"/>
                      <a:pt x="5075" y="2941"/>
                      <a:pt x="4620" y="2941"/>
                    </a:cubicBezTo>
                    <a:cubicBezTo>
                      <a:pt x="4165" y="2941"/>
                      <a:pt x="3796" y="2570"/>
                      <a:pt x="3796" y="2117"/>
                    </a:cubicBezTo>
                    <a:cubicBezTo>
                      <a:pt x="3796" y="1834"/>
                      <a:pt x="3940" y="1583"/>
                      <a:pt x="4158" y="1435"/>
                    </a:cubicBezTo>
                    <a:lnTo>
                      <a:pt x="4575" y="2211"/>
                    </a:lnTo>
                    <a:cubicBezTo>
                      <a:pt x="4603" y="2262"/>
                      <a:pt x="4666" y="2282"/>
                      <a:pt x="4716" y="2253"/>
                    </a:cubicBezTo>
                    <a:cubicBezTo>
                      <a:pt x="4766" y="2227"/>
                      <a:pt x="4787" y="2163"/>
                      <a:pt x="4758" y="2113"/>
                    </a:cubicBezTo>
                    <a:close/>
                    <a:moveTo>
                      <a:pt x="1902" y="2273"/>
                    </a:moveTo>
                    <a:lnTo>
                      <a:pt x="1902" y="2273"/>
                    </a:lnTo>
                    <a:cubicBezTo>
                      <a:pt x="1830" y="2653"/>
                      <a:pt x="1495" y="2942"/>
                      <a:pt x="1093" y="2942"/>
                    </a:cubicBezTo>
                    <a:cubicBezTo>
                      <a:pt x="637" y="2942"/>
                      <a:pt x="269" y="2572"/>
                      <a:pt x="269" y="2118"/>
                    </a:cubicBezTo>
                    <a:cubicBezTo>
                      <a:pt x="269" y="1663"/>
                      <a:pt x="639" y="1294"/>
                      <a:pt x="1093" y="1294"/>
                    </a:cubicBezTo>
                    <a:cubicBezTo>
                      <a:pt x="1181" y="1294"/>
                      <a:pt x="1267" y="1309"/>
                      <a:pt x="1347" y="1334"/>
                    </a:cubicBezTo>
                    <a:lnTo>
                      <a:pt x="941" y="2090"/>
                    </a:lnTo>
                    <a:cubicBezTo>
                      <a:pt x="922" y="2110"/>
                      <a:pt x="911" y="2138"/>
                      <a:pt x="911" y="2166"/>
                    </a:cubicBezTo>
                    <a:lnTo>
                      <a:pt x="911" y="2166"/>
                    </a:lnTo>
                    <a:cubicBezTo>
                      <a:pt x="911" y="2230"/>
                      <a:pt x="963" y="2281"/>
                      <a:pt x="1025" y="2279"/>
                    </a:cubicBezTo>
                    <a:close/>
                    <a:moveTo>
                      <a:pt x="2282" y="680"/>
                    </a:moveTo>
                    <a:lnTo>
                      <a:pt x="2282" y="680"/>
                    </a:lnTo>
                    <a:lnTo>
                      <a:pt x="3623" y="667"/>
                    </a:lnTo>
                    <a:lnTo>
                      <a:pt x="2950" y="19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76" name="Google Shape;1476;p25"/>
          <p:cNvGrpSpPr/>
          <p:nvPr/>
        </p:nvGrpSpPr>
        <p:grpSpPr>
          <a:xfrm>
            <a:off x="5503465" y="1497450"/>
            <a:ext cx="1458224" cy="2758687"/>
            <a:chOff x="3795840" y="1497450"/>
            <a:chExt cx="1458224" cy="2758687"/>
          </a:xfrm>
        </p:grpSpPr>
        <p:grpSp>
          <p:nvGrpSpPr>
            <p:cNvPr id="1477" name="Google Shape;1477;p25"/>
            <p:cNvGrpSpPr/>
            <p:nvPr/>
          </p:nvGrpSpPr>
          <p:grpSpPr>
            <a:xfrm>
              <a:off x="3795840" y="1497450"/>
              <a:ext cx="1388958" cy="2169068"/>
              <a:chOff x="3795840" y="1497450"/>
              <a:chExt cx="1388958" cy="2169068"/>
            </a:xfrm>
          </p:grpSpPr>
          <p:sp>
            <p:nvSpPr>
              <p:cNvPr id="1478" name="Google Shape;1478;p25"/>
              <p:cNvSpPr/>
              <p:nvPr/>
            </p:nvSpPr>
            <p:spPr>
              <a:xfrm>
                <a:off x="3856025" y="1497450"/>
                <a:ext cx="1328773" cy="2169068"/>
              </a:xfrm>
              <a:custGeom>
                <a:avLst/>
                <a:gdLst/>
                <a:ahLst/>
                <a:cxnLst/>
                <a:rect l="l" t="t" r="r" b="b"/>
                <a:pathLst>
                  <a:path w="13247" h="31565" extrusionOk="0">
                    <a:moveTo>
                      <a:pt x="1" y="1"/>
                    </a:moveTo>
                    <a:lnTo>
                      <a:pt x="1" y="31565"/>
                    </a:lnTo>
                    <a:lnTo>
                      <a:pt x="13247" y="31565"/>
                    </a:lnTo>
                    <a:lnTo>
                      <a:pt x="1324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25"/>
              <p:cNvSpPr/>
              <p:nvPr/>
            </p:nvSpPr>
            <p:spPr>
              <a:xfrm>
                <a:off x="3795840" y="1497450"/>
                <a:ext cx="60285" cy="168701"/>
              </a:xfrm>
              <a:custGeom>
                <a:avLst/>
                <a:gdLst/>
                <a:ahLst/>
                <a:cxnLst/>
                <a:rect l="l" t="t" r="r" b="b"/>
                <a:pathLst>
                  <a:path w="601" h="2455" extrusionOk="0">
                    <a:moveTo>
                      <a:pt x="601" y="1"/>
                    </a:moveTo>
                    <a:lnTo>
                      <a:pt x="1" y="2454"/>
                    </a:lnTo>
                    <a:lnTo>
                      <a:pt x="601" y="2454"/>
                    </a:lnTo>
                    <a:lnTo>
                      <a:pt x="60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25"/>
              <p:cNvSpPr/>
              <p:nvPr/>
            </p:nvSpPr>
            <p:spPr>
              <a:xfrm>
                <a:off x="3795840" y="1497450"/>
                <a:ext cx="60285" cy="168701"/>
              </a:xfrm>
              <a:custGeom>
                <a:avLst/>
                <a:gdLst/>
                <a:ahLst/>
                <a:cxnLst/>
                <a:rect l="l" t="t" r="r" b="b"/>
                <a:pathLst>
                  <a:path w="601" h="2455" extrusionOk="0">
                    <a:moveTo>
                      <a:pt x="601" y="1"/>
                    </a:moveTo>
                    <a:lnTo>
                      <a:pt x="1" y="2454"/>
                    </a:lnTo>
                    <a:lnTo>
                      <a:pt x="601" y="2454"/>
                    </a:lnTo>
                    <a:lnTo>
                      <a:pt x="601" y="1"/>
                    </a:lnTo>
                    <a:close/>
                  </a:path>
                </a:pathLst>
              </a:custGeom>
              <a:solidFill>
                <a:srgbClr val="434343">
                  <a:alpha val="628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1" name="Google Shape;1481;p25"/>
            <p:cNvGrpSpPr/>
            <p:nvPr/>
          </p:nvGrpSpPr>
          <p:grpSpPr>
            <a:xfrm>
              <a:off x="3920427" y="3561383"/>
              <a:ext cx="1333637" cy="694754"/>
              <a:chOff x="3920427" y="3561383"/>
              <a:chExt cx="1333637" cy="694754"/>
            </a:xfrm>
          </p:grpSpPr>
          <p:sp>
            <p:nvSpPr>
              <p:cNvPr id="1482" name="Google Shape;1482;p25"/>
              <p:cNvSpPr/>
              <p:nvPr/>
            </p:nvSpPr>
            <p:spPr>
              <a:xfrm>
                <a:off x="3925190" y="3566145"/>
                <a:ext cx="1328874" cy="689992"/>
              </a:xfrm>
              <a:custGeom>
                <a:avLst/>
                <a:gdLst/>
                <a:ahLst/>
                <a:cxnLst/>
                <a:rect l="l" t="t" r="r" b="b"/>
                <a:pathLst>
                  <a:path w="13248" h="10041" extrusionOk="0">
                    <a:moveTo>
                      <a:pt x="0" y="0"/>
                    </a:moveTo>
                    <a:lnTo>
                      <a:pt x="0" y="3925"/>
                    </a:lnTo>
                    <a:lnTo>
                      <a:pt x="6622" y="10041"/>
                    </a:lnTo>
                    <a:lnTo>
                      <a:pt x="13247" y="3924"/>
                    </a:lnTo>
                    <a:lnTo>
                      <a:pt x="1324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25"/>
              <p:cNvSpPr/>
              <p:nvPr/>
            </p:nvSpPr>
            <p:spPr>
              <a:xfrm>
                <a:off x="3920427" y="3561383"/>
                <a:ext cx="1328874" cy="689992"/>
              </a:xfrm>
              <a:custGeom>
                <a:avLst/>
                <a:gdLst/>
                <a:ahLst/>
                <a:cxnLst/>
                <a:rect l="l" t="t" r="r" b="b"/>
                <a:pathLst>
                  <a:path w="13248" h="10041" extrusionOk="0">
                    <a:moveTo>
                      <a:pt x="0" y="0"/>
                    </a:moveTo>
                    <a:lnTo>
                      <a:pt x="0" y="3925"/>
                    </a:lnTo>
                    <a:lnTo>
                      <a:pt x="6622" y="10041"/>
                    </a:lnTo>
                    <a:lnTo>
                      <a:pt x="13247" y="3924"/>
                    </a:lnTo>
                    <a:lnTo>
                      <a:pt x="13246" y="0"/>
                    </a:lnTo>
                    <a:close/>
                  </a:path>
                </a:pathLst>
              </a:custGeom>
              <a:solidFill>
                <a:srgbClr val="434343">
                  <a:alpha val="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25"/>
              <p:cNvSpPr/>
              <p:nvPr/>
            </p:nvSpPr>
            <p:spPr>
              <a:xfrm>
                <a:off x="5185553" y="3565273"/>
                <a:ext cx="66035" cy="95586"/>
              </a:xfrm>
              <a:custGeom>
                <a:avLst/>
                <a:gdLst/>
                <a:ahLst/>
                <a:cxnLst/>
                <a:rect l="l" t="t" r="r" b="b"/>
                <a:pathLst>
                  <a:path w="737" h="1391" extrusionOk="0">
                    <a:moveTo>
                      <a:pt x="1" y="1"/>
                    </a:moveTo>
                    <a:lnTo>
                      <a:pt x="1" y="1390"/>
                    </a:lnTo>
                    <a:lnTo>
                      <a:pt x="73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25"/>
              <p:cNvSpPr/>
              <p:nvPr/>
            </p:nvSpPr>
            <p:spPr>
              <a:xfrm>
                <a:off x="5185553" y="3565273"/>
                <a:ext cx="66035" cy="95586"/>
              </a:xfrm>
              <a:custGeom>
                <a:avLst/>
                <a:gdLst/>
                <a:ahLst/>
                <a:cxnLst/>
                <a:rect l="l" t="t" r="r" b="b"/>
                <a:pathLst>
                  <a:path w="737" h="1391" extrusionOk="0">
                    <a:moveTo>
                      <a:pt x="1" y="1"/>
                    </a:moveTo>
                    <a:lnTo>
                      <a:pt x="1" y="1390"/>
                    </a:lnTo>
                    <a:lnTo>
                      <a:pt x="736" y="1"/>
                    </a:lnTo>
                    <a:close/>
                  </a:path>
                </a:pathLst>
              </a:custGeom>
              <a:solidFill>
                <a:srgbClr val="434343">
                  <a:alpha val="628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91" name="Google Shape;1491;p25"/>
          <p:cNvSpPr/>
          <p:nvPr/>
        </p:nvSpPr>
        <p:spPr>
          <a:xfrm>
            <a:off x="6891164" y="3565273"/>
            <a:ext cx="69309" cy="95586"/>
          </a:xfrm>
          <a:custGeom>
            <a:avLst/>
            <a:gdLst/>
            <a:ahLst/>
            <a:cxnLst/>
            <a:rect l="l" t="t" r="r" b="b"/>
            <a:pathLst>
              <a:path w="737" h="1391" extrusionOk="0">
                <a:moveTo>
                  <a:pt x="1" y="1"/>
                </a:moveTo>
                <a:lnTo>
                  <a:pt x="1" y="1390"/>
                </a:lnTo>
                <a:lnTo>
                  <a:pt x="736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92" name="Google Shape;1492;p25"/>
          <p:cNvGrpSpPr/>
          <p:nvPr/>
        </p:nvGrpSpPr>
        <p:grpSpPr>
          <a:xfrm>
            <a:off x="7225469" y="1497450"/>
            <a:ext cx="1421170" cy="2763450"/>
            <a:chOff x="5553425" y="1497450"/>
            <a:chExt cx="1421170" cy="2763450"/>
          </a:xfrm>
        </p:grpSpPr>
        <p:sp>
          <p:nvSpPr>
            <p:cNvPr id="1493" name="Google Shape;1493;p25"/>
            <p:cNvSpPr/>
            <p:nvPr/>
          </p:nvSpPr>
          <p:spPr>
            <a:xfrm>
              <a:off x="5603307" y="1497450"/>
              <a:ext cx="1302743" cy="2169068"/>
            </a:xfrm>
            <a:custGeom>
              <a:avLst/>
              <a:gdLst/>
              <a:ahLst/>
              <a:cxnLst/>
              <a:rect l="l" t="t" r="r" b="b"/>
              <a:pathLst>
                <a:path w="13247" h="31565" extrusionOk="0">
                  <a:moveTo>
                    <a:pt x="0" y="1"/>
                  </a:moveTo>
                  <a:lnTo>
                    <a:pt x="0" y="31565"/>
                  </a:lnTo>
                  <a:lnTo>
                    <a:pt x="13247" y="31565"/>
                  </a:lnTo>
                  <a:lnTo>
                    <a:pt x="1324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5"/>
            <p:cNvSpPr/>
            <p:nvPr/>
          </p:nvSpPr>
          <p:spPr>
            <a:xfrm>
              <a:off x="5553425" y="1497450"/>
              <a:ext cx="49903" cy="168701"/>
            </a:xfrm>
            <a:custGeom>
              <a:avLst/>
              <a:gdLst/>
              <a:ahLst/>
              <a:cxnLst/>
              <a:rect l="l" t="t" r="r" b="b"/>
              <a:pathLst>
                <a:path w="602" h="2455" extrusionOk="0">
                  <a:moveTo>
                    <a:pt x="601" y="1"/>
                  </a:moveTo>
                  <a:lnTo>
                    <a:pt x="1" y="2454"/>
                  </a:lnTo>
                  <a:lnTo>
                    <a:pt x="601" y="2454"/>
                  </a:lnTo>
                  <a:lnTo>
                    <a:pt x="6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5"/>
            <p:cNvSpPr/>
            <p:nvPr/>
          </p:nvSpPr>
          <p:spPr>
            <a:xfrm>
              <a:off x="5553425" y="1497450"/>
              <a:ext cx="49903" cy="168701"/>
            </a:xfrm>
            <a:custGeom>
              <a:avLst/>
              <a:gdLst/>
              <a:ahLst/>
              <a:cxnLst/>
              <a:rect l="l" t="t" r="r" b="b"/>
              <a:pathLst>
                <a:path w="602" h="2455" extrusionOk="0">
                  <a:moveTo>
                    <a:pt x="601" y="1"/>
                  </a:moveTo>
                  <a:lnTo>
                    <a:pt x="1" y="2454"/>
                  </a:lnTo>
                  <a:lnTo>
                    <a:pt x="601" y="2454"/>
                  </a:lnTo>
                  <a:lnTo>
                    <a:pt x="601" y="1"/>
                  </a:lnTo>
                  <a:close/>
                </a:path>
              </a:pathLst>
            </a:custGeom>
            <a:solidFill>
              <a:srgbClr val="434343">
                <a:alpha val="62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6" name="Google Shape;1496;p25"/>
            <p:cNvGrpSpPr/>
            <p:nvPr/>
          </p:nvGrpSpPr>
          <p:grpSpPr>
            <a:xfrm>
              <a:off x="5675785" y="3565273"/>
              <a:ext cx="1298809" cy="695627"/>
              <a:chOff x="5675785" y="3565273"/>
              <a:chExt cx="1298809" cy="695627"/>
            </a:xfrm>
          </p:grpSpPr>
          <p:sp>
            <p:nvSpPr>
              <p:cNvPr id="1497" name="Google Shape;1497;p25"/>
              <p:cNvSpPr/>
              <p:nvPr/>
            </p:nvSpPr>
            <p:spPr>
              <a:xfrm>
                <a:off x="5675785" y="3570908"/>
                <a:ext cx="1298809" cy="689992"/>
              </a:xfrm>
              <a:custGeom>
                <a:avLst/>
                <a:gdLst/>
                <a:ahLst/>
                <a:cxnLst/>
                <a:rect l="l" t="t" r="r" b="b"/>
                <a:pathLst>
                  <a:path w="13207" h="10041" extrusionOk="0">
                    <a:moveTo>
                      <a:pt x="0" y="0"/>
                    </a:moveTo>
                    <a:lnTo>
                      <a:pt x="0" y="3925"/>
                    </a:lnTo>
                    <a:lnTo>
                      <a:pt x="6602" y="10041"/>
                    </a:lnTo>
                    <a:lnTo>
                      <a:pt x="13206" y="3924"/>
                    </a:lnTo>
                    <a:lnTo>
                      <a:pt x="1320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25"/>
              <p:cNvSpPr/>
              <p:nvPr/>
            </p:nvSpPr>
            <p:spPr>
              <a:xfrm>
                <a:off x="5675785" y="3570908"/>
                <a:ext cx="1298809" cy="689992"/>
              </a:xfrm>
              <a:custGeom>
                <a:avLst/>
                <a:gdLst/>
                <a:ahLst/>
                <a:cxnLst/>
                <a:rect l="l" t="t" r="r" b="b"/>
                <a:pathLst>
                  <a:path w="13207" h="10041" extrusionOk="0">
                    <a:moveTo>
                      <a:pt x="0" y="0"/>
                    </a:moveTo>
                    <a:lnTo>
                      <a:pt x="0" y="3925"/>
                    </a:lnTo>
                    <a:lnTo>
                      <a:pt x="6602" y="10041"/>
                    </a:lnTo>
                    <a:lnTo>
                      <a:pt x="13206" y="3924"/>
                    </a:lnTo>
                    <a:lnTo>
                      <a:pt x="13205" y="0"/>
                    </a:lnTo>
                    <a:close/>
                  </a:path>
                </a:pathLst>
              </a:custGeom>
              <a:solidFill>
                <a:srgbClr val="434343">
                  <a:alpha val="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25"/>
              <p:cNvSpPr/>
              <p:nvPr/>
            </p:nvSpPr>
            <p:spPr>
              <a:xfrm>
                <a:off x="6900689" y="3565273"/>
                <a:ext cx="69309" cy="95586"/>
              </a:xfrm>
              <a:custGeom>
                <a:avLst/>
                <a:gdLst/>
                <a:ahLst/>
                <a:cxnLst/>
                <a:rect l="l" t="t" r="r" b="b"/>
                <a:pathLst>
                  <a:path w="737" h="1391" extrusionOk="0">
                    <a:moveTo>
                      <a:pt x="1" y="1"/>
                    </a:moveTo>
                    <a:lnTo>
                      <a:pt x="1" y="1390"/>
                    </a:lnTo>
                    <a:lnTo>
                      <a:pt x="736" y="1"/>
                    </a:lnTo>
                    <a:close/>
                  </a:path>
                </a:pathLst>
              </a:custGeom>
              <a:solidFill>
                <a:srgbClr val="434343">
                  <a:alpha val="628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01" name="Google Shape;1501;p25"/>
          <p:cNvSpPr txBox="1"/>
          <p:nvPr/>
        </p:nvSpPr>
        <p:spPr>
          <a:xfrm>
            <a:off x="583650" y="2184875"/>
            <a:ext cx="1286592" cy="1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100" dirty="0">
                <a:solidFill>
                  <a:schemeClr val="bg1"/>
                </a:solidFill>
                <a:latin typeface="Fira Sans" panose="020B0503050000020004" pitchFamily="34" charset="0"/>
                <a:cs typeface="Times New Roman" panose="02020603050405020304" pitchFamily="18" charset="0"/>
              </a:rPr>
              <a:t>Cáncer, lesiones cutáneas. enfermedades cardiovasculares y diabetes.</a:t>
            </a:r>
            <a:endParaRPr sz="1000" dirty="0">
              <a:solidFill>
                <a:schemeClr val="bg1"/>
              </a:solidFill>
              <a:latin typeface="Fira Sans" panose="020B0503050000020004" pitchFamily="34" charset="0"/>
              <a:ea typeface="Fira Sans"/>
              <a:cs typeface="Fira Sans"/>
              <a:sym typeface="Fira Sans"/>
            </a:endParaRPr>
          </a:p>
        </p:txBody>
      </p:sp>
      <p:sp>
        <p:nvSpPr>
          <p:cNvPr id="1502" name="Google Shape;1502;p25"/>
          <p:cNvSpPr txBox="1"/>
          <p:nvPr/>
        </p:nvSpPr>
        <p:spPr>
          <a:xfrm>
            <a:off x="560521" y="1671754"/>
            <a:ext cx="1225200" cy="4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-CL" sz="1200" b="1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ARSÉNICO</a:t>
            </a:r>
          </a:p>
        </p:txBody>
      </p:sp>
      <p:sp>
        <p:nvSpPr>
          <p:cNvPr id="1503" name="Google Shape;1503;p25"/>
          <p:cNvSpPr/>
          <p:nvPr/>
        </p:nvSpPr>
        <p:spPr>
          <a:xfrm>
            <a:off x="6071448" y="2533303"/>
            <a:ext cx="59" cy="4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4" name="Google Shape;1504;p25"/>
          <p:cNvSpPr/>
          <p:nvPr/>
        </p:nvSpPr>
        <p:spPr>
          <a:xfrm>
            <a:off x="6071273" y="2533088"/>
            <a:ext cx="59" cy="4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5" name="Google Shape;1505;p25"/>
          <p:cNvSpPr/>
          <p:nvPr/>
        </p:nvSpPr>
        <p:spPr>
          <a:xfrm>
            <a:off x="6071448" y="2533388"/>
            <a:ext cx="59" cy="86"/>
          </a:xfrm>
          <a:custGeom>
            <a:avLst/>
            <a:gdLst/>
            <a:ahLst/>
            <a:cxnLst/>
            <a:rect l="l" t="t" r="r" b="b"/>
            <a:pathLst>
              <a:path w="1" h="2" extrusionOk="0">
                <a:moveTo>
                  <a:pt x="0" y="1"/>
                </a:moveTo>
                <a:cubicBezTo>
                  <a:pt x="0" y="1"/>
                  <a:pt x="1" y="2"/>
                  <a:pt x="1" y="2"/>
                </a:cubicBezTo>
                <a:cubicBezTo>
                  <a:pt x="1" y="2"/>
                  <a:pt x="1" y="1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1506;p25"/>
          <p:cNvSpPr/>
          <p:nvPr/>
        </p:nvSpPr>
        <p:spPr>
          <a:xfrm>
            <a:off x="6071273" y="2533088"/>
            <a:ext cx="59" cy="86"/>
          </a:xfrm>
          <a:custGeom>
            <a:avLst/>
            <a:gdLst/>
            <a:ahLst/>
            <a:cxnLst/>
            <a:rect l="l" t="t" r="r" b="b"/>
            <a:pathLst>
              <a:path w="1" h="2" extrusionOk="0">
                <a:moveTo>
                  <a:pt x="0" y="1"/>
                </a:moveTo>
                <a:cubicBezTo>
                  <a:pt x="0" y="2"/>
                  <a:pt x="0" y="2"/>
                  <a:pt x="0" y="1"/>
                </a:cubicBezTo>
                <a:cubicBezTo>
                  <a:pt x="0" y="2"/>
                  <a:pt x="0" y="2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25"/>
          <p:cNvSpPr txBox="1"/>
          <p:nvPr/>
        </p:nvSpPr>
        <p:spPr>
          <a:xfrm>
            <a:off x="5593450" y="2199075"/>
            <a:ext cx="1285800" cy="1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MX" sz="1000" dirty="0">
                <a:solidFill>
                  <a:schemeClr val="bg1"/>
                </a:solidFill>
                <a:latin typeface="Fira Sans" panose="020B0503050000020004" pitchFamily="34" charset="0"/>
                <a:cs typeface="Times New Roman" panose="02020603050405020304" pitchFamily="18" charset="0"/>
              </a:rPr>
              <a:t>Sistema nervioso,</a:t>
            </a:r>
          </a:p>
          <a:p>
            <a:pPr algn="ctr"/>
            <a:r>
              <a:rPr lang="es-MX" sz="1000" dirty="0">
                <a:solidFill>
                  <a:schemeClr val="bg1"/>
                </a:solidFill>
                <a:latin typeface="Fira Sans" panose="020B0503050000020004" pitchFamily="34" charset="0"/>
                <a:cs typeface="Times New Roman" panose="02020603050405020304" pitchFamily="18" charset="0"/>
              </a:rPr>
              <a:t>debilidad en los dedos, las muñecas o los tobillos,</a:t>
            </a:r>
          </a:p>
          <a:p>
            <a:pPr algn="ctr"/>
            <a:r>
              <a:rPr lang="es-MX" sz="1000" dirty="0">
                <a:solidFill>
                  <a:schemeClr val="bg1"/>
                </a:solidFill>
                <a:latin typeface="Fira Sans" panose="020B0503050000020004" pitchFamily="34" charset="0"/>
                <a:cs typeface="Times New Roman" panose="02020603050405020304" pitchFamily="18" charset="0"/>
              </a:rPr>
              <a:t>Anemia,</a:t>
            </a:r>
          </a:p>
          <a:p>
            <a:pPr algn="ctr"/>
            <a:r>
              <a:rPr lang="es-MX" sz="1000" dirty="0">
                <a:solidFill>
                  <a:schemeClr val="bg1"/>
                </a:solidFill>
                <a:latin typeface="Fira Sans" panose="020B0503050000020004" pitchFamily="34" charset="0"/>
                <a:cs typeface="Times New Roman" panose="02020603050405020304" pitchFamily="18" charset="0"/>
              </a:rPr>
              <a:t>Daña el </a:t>
            </a:r>
            <a:r>
              <a:rPr lang="es-MX" sz="1100" dirty="0">
                <a:solidFill>
                  <a:schemeClr val="bg1"/>
                </a:solidFill>
                <a:latin typeface="Fira Sans" panose="020B0503050000020004" pitchFamily="34" charset="0"/>
                <a:cs typeface="Times New Roman" panose="02020603050405020304" pitchFamily="18" charset="0"/>
              </a:rPr>
              <a:t>cerebro</a:t>
            </a:r>
            <a:r>
              <a:rPr lang="es-MX" sz="1000" dirty="0">
                <a:solidFill>
                  <a:schemeClr val="bg1"/>
                </a:solidFill>
                <a:latin typeface="Fira Sans" panose="020B0503050000020004" pitchFamily="34" charset="0"/>
                <a:cs typeface="Times New Roman" panose="02020603050405020304" pitchFamily="18" charset="0"/>
              </a:rPr>
              <a:t> y los riñones.</a:t>
            </a:r>
            <a:endParaRPr sz="1000" dirty="0">
              <a:solidFill>
                <a:schemeClr val="bg1"/>
              </a:solidFill>
              <a:latin typeface="Fira Sans" panose="020B0503050000020004" pitchFamily="34" charset="0"/>
              <a:ea typeface="Fira Sans"/>
              <a:cs typeface="Fira Sans"/>
              <a:sym typeface="Fira Sans"/>
            </a:endParaRPr>
          </a:p>
        </p:txBody>
      </p:sp>
      <p:sp>
        <p:nvSpPr>
          <p:cNvPr id="1508" name="Google Shape;1508;p25"/>
          <p:cNvSpPr txBox="1"/>
          <p:nvPr/>
        </p:nvSpPr>
        <p:spPr>
          <a:xfrm>
            <a:off x="5555339" y="1647114"/>
            <a:ext cx="1285800" cy="4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 b="1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PLOMO</a:t>
            </a:r>
            <a:endParaRPr sz="1200" b="1" dirty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511" name="Google Shape;1511;p25"/>
          <p:cNvSpPr txBox="1"/>
          <p:nvPr/>
        </p:nvSpPr>
        <p:spPr>
          <a:xfrm>
            <a:off x="2270575" y="2199075"/>
            <a:ext cx="1285800" cy="1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MX" sz="1100" dirty="0">
                <a:solidFill>
                  <a:schemeClr val="bg1"/>
                </a:solidFill>
                <a:latin typeface="Fira Sans" panose="020B0503050000020004" pitchFamily="34" charset="0"/>
                <a:cs typeface="Times New Roman" panose="02020603050405020304" pitchFamily="18" charset="0"/>
              </a:rPr>
              <a:t>Vómitos, náuseas, dolor abdominal o diarrea,</a:t>
            </a:r>
          </a:p>
          <a:p>
            <a:pPr algn="ctr"/>
            <a:r>
              <a:rPr lang="es-MX" sz="1100" dirty="0">
                <a:solidFill>
                  <a:schemeClr val="bg1"/>
                </a:solidFill>
                <a:latin typeface="Fira Sans" panose="020B0503050000020004" pitchFamily="34" charset="0"/>
                <a:cs typeface="Times New Roman" panose="02020603050405020304" pitchFamily="18" charset="0"/>
              </a:rPr>
              <a:t>daño en los riñones o el hígado.</a:t>
            </a:r>
          </a:p>
        </p:txBody>
      </p:sp>
      <p:sp>
        <p:nvSpPr>
          <p:cNvPr id="1512" name="Google Shape;1512;p25"/>
          <p:cNvSpPr txBox="1"/>
          <p:nvPr/>
        </p:nvSpPr>
        <p:spPr>
          <a:xfrm>
            <a:off x="2251577" y="1636499"/>
            <a:ext cx="1232400" cy="4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 b="1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COBRE</a:t>
            </a:r>
            <a:endParaRPr sz="1200" b="1" dirty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513" name="Google Shape;1513;p25"/>
          <p:cNvSpPr/>
          <p:nvPr/>
        </p:nvSpPr>
        <p:spPr>
          <a:xfrm>
            <a:off x="2697411" y="2533303"/>
            <a:ext cx="56" cy="4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4" name="Google Shape;1514;p25"/>
          <p:cNvSpPr/>
          <p:nvPr/>
        </p:nvSpPr>
        <p:spPr>
          <a:xfrm>
            <a:off x="2697243" y="2533088"/>
            <a:ext cx="56" cy="4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5" name="Google Shape;1515;p25"/>
          <p:cNvSpPr/>
          <p:nvPr/>
        </p:nvSpPr>
        <p:spPr>
          <a:xfrm>
            <a:off x="2697411" y="2533388"/>
            <a:ext cx="56" cy="86"/>
          </a:xfrm>
          <a:custGeom>
            <a:avLst/>
            <a:gdLst/>
            <a:ahLst/>
            <a:cxnLst/>
            <a:rect l="l" t="t" r="r" b="b"/>
            <a:pathLst>
              <a:path w="1" h="2" extrusionOk="0">
                <a:moveTo>
                  <a:pt x="0" y="1"/>
                </a:moveTo>
                <a:cubicBezTo>
                  <a:pt x="0" y="1"/>
                  <a:pt x="1" y="2"/>
                  <a:pt x="1" y="2"/>
                </a:cubicBezTo>
                <a:cubicBezTo>
                  <a:pt x="1" y="2"/>
                  <a:pt x="1" y="1"/>
                  <a:pt x="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6" name="Google Shape;1516;p25"/>
          <p:cNvSpPr/>
          <p:nvPr/>
        </p:nvSpPr>
        <p:spPr>
          <a:xfrm>
            <a:off x="2697243" y="2533088"/>
            <a:ext cx="56" cy="86"/>
          </a:xfrm>
          <a:custGeom>
            <a:avLst/>
            <a:gdLst/>
            <a:ahLst/>
            <a:cxnLst/>
            <a:rect l="l" t="t" r="r" b="b"/>
            <a:pathLst>
              <a:path w="1" h="2" extrusionOk="0">
                <a:moveTo>
                  <a:pt x="0" y="1"/>
                </a:moveTo>
                <a:cubicBezTo>
                  <a:pt x="0" y="2"/>
                  <a:pt x="0" y="2"/>
                  <a:pt x="0" y="1"/>
                </a:cubicBezTo>
                <a:cubicBezTo>
                  <a:pt x="0" y="2"/>
                  <a:pt x="0" y="2"/>
                  <a:pt x="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8" name="Google Shape;1518;p25"/>
          <p:cNvSpPr txBox="1"/>
          <p:nvPr/>
        </p:nvSpPr>
        <p:spPr>
          <a:xfrm>
            <a:off x="7275351" y="2300597"/>
            <a:ext cx="12495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100" dirty="0">
                <a:solidFill>
                  <a:schemeClr val="bg1"/>
                </a:solidFill>
                <a:latin typeface="Fira Sans" panose="020B0503050000020004" pitchFamily="34" charset="0"/>
                <a:cs typeface="Times New Roman" panose="02020603050405020304" pitchFamily="18" charset="0"/>
              </a:rPr>
              <a:t>Posiblemente carcinogénico en seres humanos.</a:t>
            </a:r>
            <a:endParaRPr sz="1100" dirty="0">
              <a:solidFill>
                <a:schemeClr val="bg1"/>
              </a:solidFill>
              <a:latin typeface="Fira Sans" panose="020B0503050000020004" pitchFamily="34" charset="0"/>
              <a:ea typeface="Fira Sans"/>
              <a:cs typeface="Fira Sans"/>
              <a:sym typeface="Fira Sans"/>
            </a:endParaRPr>
          </a:p>
        </p:txBody>
      </p:sp>
      <p:sp>
        <p:nvSpPr>
          <p:cNvPr id="1519" name="Google Shape;1519;p25"/>
          <p:cNvSpPr txBox="1"/>
          <p:nvPr/>
        </p:nvSpPr>
        <p:spPr>
          <a:xfrm>
            <a:off x="7275351" y="1653732"/>
            <a:ext cx="12252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-CL" sz="12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VANADIO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F3FE94E-1B57-41DB-219F-1180C3DF0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1018" y="109873"/>
            <a:ext cx="619931" cy="621944"/>
          </a:xfrm>
          <a:prstGeom prst="rect">
            <a:avLst/>
          </a:prstGeom>
        </p:spPr>
      </p:pic>
      <p:sp>
        <p:nvSpPr>
          <p:cNvPr id="4" name="Flecha: cheurón 3">
            <a:extLst>
              <a:ext uri="{FF2B5EF4-FFF2-40B4-BE49-F238E27FC236}">
                <a16:creationId xmlns:a16="http://schemas.microsoft.com/office/drawing/2014/main" id="{BB2BF83F-6438-09FD-035D-9095E500B239}"/>
              </a:ext>
            </a:extLst>
          </p:cNvPr>
          <p:cNvSpPr/>
          <p:nvPr/>
        </p:nvSpPr>
        <p:spPr>
          <a:xfrm>
            <a:off x="2851368" y="215671"/>
            <a:ext cx="4521320" cy="389329"/>
          </a:xfrm>
          <a:prstGeom prst="chevron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bg1"/>
                </a:solidFill>
                <a:latin typeface="Fira Sans" panose="020B0503050000020004" pitchFamily="34" charset="0"/>
              </a:rPr>
              <a:t>EFECTOS PARA LA SALUD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B90E195-B827-BC03-28C8-8735EF3AC4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28" y="4721893"/>
            <a:ext cx="1375368" cy="36840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5BC0A12-D956-41A1-3C12-9475C1C3AB54}"/>
              </a:ext>
            </a:extLst>
          </p:cNvPr>
          <p:cNvSpPr txBox="1"/>
          <p:nvPr/>
        </p:nvSpPr>
        <p:spPr>
          <a:xfrm>
            <a:off x="1402078" y="4643785"/>
            <a:ext cx="4834272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100" i="1" dirty="0">
                <a:latin typeface="Fira Sans" panose="020B0503050000020004" pitchFamily="34" charset="0"/>
              </a:rPr>
              <a:t>Fuente: OMS, Organización Mundial de la Salud</a:t>
            </a:r>
          </a:p>
          <a:p>
            <a:pPr algn="ctr"/>
            <a:r>
              <a:rPr lang="es-MX" sz="1100" i="1" dirty="0">
                <a:latin typeface="Fira Sans" panose="020B0503050000020004" pitchFamily="34" charset="0"/>
                <a:cs typeface="Times New Roman" panose="02020603050405020304" pitchFamily="18" charset="0"/>
              </a:rPr>
              <a:t>Agencia para Sustancias Toxicas y el Registro de Enfermedades, ATSDR</a:t>
            </a:r>
            <a:endParaRPr lang="es-MX" sz="1100" i="1" dirty="0">
              <a:latin typeface="Fira Sans" panose="020B05030500000200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5F08C5B-4622-37C0-991E-76366A01D3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9092" y="4759590"/>
            <a:ext cx="757820" cy="28155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F52F874-7A1B-8BD3-02F3-72A6526152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8862" y="1934905"/>
            <a:ext cx="1422950" cy="1422950"/>
          </a:xfrm>
          <a:prstGeom prst="rect">
            <a:avLst/>
          </a:prstGeom>
        </p:spPr>
      </p:pic>
      <p:sp>
        <p:nvSpPr>
          <p:cNvPr id="10" name="Rectángulo: esquinas superiores redondeadas 9">
            <a:extLst>
              <a:ext uri="{FF2B5EF4-FFF2-40B4-BE49-F238E27FC236}">
                <a16:creationId xmlns:a16="http://schemas.microsoft.com/office/drawing/2014/main" id="{FFBAA3A8-C8A9-EF45-F29B-40292D53EB78}"/>
              </a:ext>
            </a:extLst>
          </p:cNvPr>
          <p:cNvSpPr/>
          <p:nvPr/>
        </p:nvSpPr>
        <p:spPr>
          <a:xfrm>
            <a:off x="8155393" y="4857484"/>
            <a:ext cx="844658" cy="277032"/>
          </a:xfrm>
          <a:prstGeom prst="round2Same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>
                <a:latin typeface="Fira Sans" panose="020B0503050000020004" pitchFamily="34" charset="0"/>
              </a:rPr>
              <a:t>Pág. 16</a:t>
            </a:r>
          </a:p>
        </p:txBody>
      </p:sp>
      <p:pic>
        <p:nvPicPr>
          <p:cNvPr id="8" name="Imagen 7" descr="Forma&#10;&#10;Descripción generada automáticamente">
            <a:extLst>
              <a:ext uri="{FF2B5EF4-FFF2-40B4-BE49-F238E27FC236}">
                <a16:creationId xmlns:a16="http://schemas.microsoft.com/office/drawing/2014/main" id="{09E41FCB-E72E-ECA4-342E-0F4A02F44C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575" y="43982"/>
            <a:ext cx="2432150" cy="85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72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1" grpId="0"/>
      <p:bldP spid="1502" grpId="0"/>
      <p:bldP spid="1507" grpId="0"/>
      <p:bldP spid="1508" grpId="0"/>
      <p:bldP spid="1511" grpId="0"/>
      <p:bldP spid="1512" grpId="0"/>
      <p:bldP spid="1518" grpId="0"/>
      <p:bldP spid="15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>
            <a:extLst>
              <a:ext uri="{FF2B5EF4-FFF2-40B4-BE49-F238E27FC236}">
                <a16:creationId xmlns:a16="http://schemas.microsoft.com/office/drawing/2014/main" id="{CBC793E8-445E-68F6-BBCC-21465B5368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3115"/>
          <a:stretch/>
        </p:blipFill>
        <p:spPr>
          <a:xfrm>
            <a:off x="3552114" y="4381804"/>
            <a:ext cx="5632914" cy="77982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A51ECBA-0EA0-5100-E032-5BEED8030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1087" y="-1"/>
            <a:ext cx="5632914" cy="4618496"/>
          </a:xfrm>
          <a:prstGeom prst="rect">
            <a:avLst/>
          </a:prstGeom>
        </p:spPr>
      </p:pic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9E6CD577-0F9F-676A-854C-D614803D9170}"/>
              </a:ext>
            </a:extLst>
          </p:cNvPr>
          <p:cNvSpPr/>
          <p:nvPr/>
        </p:nvSpPr>
        <p:spPr>
          <a:xfrm>
            <a:off x="1577342" y="-286719"/>
            <a:ext cx="7777470" cy="6278199"/>
          </a:xfrm>
          <a:custGeom>
            <a:avLst/>
            <a:gdLst>
              <a:gd name="connsiteX0" fmla="*/ 2746685 w 7777470"/>
              <a:gd name="connsiteY0" fmla="*/ 55362 h 4476195"/>
              <a:gd name="connsiteX1" fmla="*/ 2599451 w 7777470"/>
              <a:gd name="connsiteY1" fmla="*/ 489315 h 4476195"/>
              <a:gd name="connsiteX2" fmla="*/ 2002767 w 7777470"/>
              <a:gd name="connsiteY2" fmla="*/ 1101498 h 4476195"/>
              <a:gd name="connsiteX3" fmla="*/ 2607201 w 7777470"/>
              <a:gd name="connsiteY3" fmla="*/ 2395606 h 4476195"/>
              <a:gd name="connsiteX4" fmla="*/ 2328231 w 7777470"/>
              <a:gd name="connsiteY4" fmla="*/ 3031037 h 4476195"/>
              <a:gd name="connsiteX5" fmla="*/ 4273268 w 7777470"/>
              <a:gd name="connsiteY5" fmla="*/ 2721071 h 4476195"/>
              <a:gd name="connsiteX6" fmla="*/ 5985831 w 7777470"/>
              <a:gd name="connsiteY6" fmla="*/ 3279010 h 4476195"/>
              <a:gd name="connsiteX7" fmla="*/ 7574407 w 7777470"/>
              <a:gd name="connsiteY7" fmla="*/ 3480488 h 4476195"/>
              <a:gd name="connsiteX8" fmla="*/ 1111614 w 7777470"/>
              <a:gd name="connsiteY8" fmla="*/ 4387139 h 4476195"/>
              <a:gd name="connsiteX9" fmla="*/ 49980 w 7777470"/>
              <a:gd name="connsiteY9" fmla="*/ 1016257 h 4476195"/>
              <a:gd name="connsiteX10" fmla="*/ 1669553 w 7777470"/>
              <a:gd name="connsiteY10" fmla="*/ 210345 h 4476195"/>
              <a:gd name="connsiteX11" fmla="*/ 1832285 w 7777470"/>
              <a:gd name="connsiteY11" fmla="*/ 24366 h 4476195"/>
              <a:gd name="connsiteX12" fmla="*/ 2746685 w 7777470"/>
              <a:gd name="connsiteY12" fmla="*/ 55362 h 4476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77470" h="4476195">
                <a:moveTo>
                  <a:pt x="2746685" y="55362"/>
                </a:moveTo>
                <a:cubicBezTo>
                  <a:pt x="2874546" y="132854"/>
                  <a:pt x="2723437" y="314959"/>
                  <a:pt x="2599451" y="489315"/>
                </a:cubicBezTo>
                <a:cubicBezTo>
                  <a:pt x="2475465" y="663671"/>
                  <a:pt x="2001475" y="783783"/>
                  <a:pt x="2002767" y="1101498"/>
                </a:cubicBezTo>
                <a:cubicBezTo>
                  <a:pt x="2004059" y="1419213"/>
                  <a:pt x="2552957" y="2074016"/>
                  <a:pt x="2607201" y="2395606"/>
                </a:cubicBezTo>
                <a:cubicBezTo>
                  <a:pt x="2661445" y="2717196"/>
                  <a:pt x="2050553" y="2976793"/>
                  <a:pt x="2328231" y="3031037"/>
                </a:cubicBezTo>
                <a:cubicBezTo>
                  <a:pt x="2605909" y="3085281"/>
                  <a:pt x="3663668" y="2679742"/>
                  <a:pt x="4273268" y="2721071"/>
                </a:cubicBezTo>
                <a:cubicBezTo>
                  <a:pt x="4882868" y="2762400"/>
                  <a:pt x="5435641" y="3152441"/>
                  <a:pt x="5985831" y="3279010"/>
                </a:cubicBezTo>
                <a:cubicBezTo>
                  <a:pt x="6536021" y="3405579"/>
                  <a:pt x="8386776" y="3295800"/>
                  <a:pt x="7574407" y="3480488"/>
                </a:cubicBezTo>
                <a:cubicBezTo>
                  <a:pt x="6762038" y="3665176"/>
                  <a:pt x="2365685" y="4797844"/>
                  <a:pt x="1111614" y="4387139"/>
                </a:cubicBezTo>
                <a:cubicBezTo>
                  <a:pt x="-142457" y="3976434"/>
                  <a:pt x="-43010" y="1712389"/>
                  <a:pt x="49980" y="1016257"/>
                </a:cubicBezTo>
                <a:cubicBezTo>
                  <a:pt x="142970" y="320125"/>
                  <a:pt x="1372502" y="375660"/>
                  <a:pt x="1669553" y="210345"/>
                </a:cubicBezTo>
                <a:cubicBezTo>
                  <a:pt x="1966604" y="45030"/>
                  <a:pt x="1656637" y="52779"/>
                  <a:pt x="1832285" y="24366"/>
                </a:cubicBezTo>
                <a:cubicBezTo>
                  <a:pt x="2007932" y="-4048"/>
                  <a:pt x="2618824" y="-22130"/>
                  <a:pt x="2746685" y="5536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Rectángulo: esquinas superiores redondeadas 9">
            <a:extLst>
              <a:ext uri="{FF2B5EF4-FFF2-40B4-BE49-F238E27FC236}">
                <a16:creationId xmlns:a16="http://schemas.microsoft.com/office/drawing/2014/main" id="{6EFA99E2-C6E2-512C-31B2-AF37113A57B9}"/>
              </a:ext>
            </a:extLst>
          </p:cNvPr>
          <p:cNvSpPr/>
          <p:nvPr/>
        </p:nvSpPr>
        <p:spPr>
          <a:xfrm>
            <a:off x="8183105" y="4866469"/>
            <a:ext cx="844658" cy="277032"/>
          </a:xfrm>
          <a:prstGeom prst="round2Same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>
                <a:latin typeface="Fira Sans" panose="020B0503050000020004" pitchFamily="34" charset="0"/>
              </a:rPr>
              <a:t>Pág. 01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28B3B6B-813A-2DBB-536C-FCE9338CF0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843" y="202992"/>
            <a:ext cx="533969" cy="535703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BCC26AA5-FE6D-3298-A905-554944F6298D}"/>
              </a:ext>
            </a:extLst>
          </p:cNvPr>
          <p:cNvSpPr txBox="1"/>
          <p:nvPr/>
        </p:nvSpPr>
        <p:spPr>
          <a:xfrm>
            <a:off x="20989" y="1062481"/>
            <a:ext cx="35846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b="1" dirty="0">
                <a:latin typeface="Fira Sans" panose="020B0503050000020004" pitchFamily="34" charset="0"/>
              </a:rPr>
              <a:t>CARACTERIZACIÓN MATERIAL PARTICULADO SEDIMENTABLE TIERRA AMARILLA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87BD6B3C-B886-735D-9EB7-6D2882629FD4}"/>
              </a:ext>
            </a:extLst>
          </p:cNvPr>
          <p:cNvSpPr txBox="1"/>
          <p:nvPr/>
        </p:nvSpPr>
        <p:spPr>
          <a:xfrm>
            <a:off x="412338" y="1751612"/>
            <a:ext cx="2769830" cy="177069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chemeClr val="bg1"/>
                </a:solidFill>
                <a:latin typeface="Fira Sans" panose="020B0503050000020004" pitchFamily="34" charset="0"/>
              </a:rPr>
              <a:t>Se generó un muestreo aleatorio en 12 estratos a lo largo de la comuna de Tierra Amarilla, de los cuales, entre ellos existen: techumbres, canaletas, calles, plazas y orilla de ríos entre otros. 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A5D3F490-EE38-EDF2-BB76-B62C799BCD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543" y="3721287"/>
            <a:ext cx="3313517" cy="1145182"/>
          </a:xfrm>
          <a:prstGeom prst="rect">
            <a:avLst/>
          </a:prstGeom>
        </p:spPr>
      </p:pic>
      <p:sp>
        <p:nvSpPr>
          <p:cNvPr id="25" name="Rectángulo 24">
            <a:extLst>
              <a:ext uri="{FF2B5EF4-FFF2-40B4-BE49-F238E27FC236}">
                <a16:creationId xmlns:a16="http://schemas.microsoft.com/office/drawing/2014/main" id="{87ACAE73-2690-0A03-40EA-E1F3690230EC}"/>
              </a:ext>
            </a:extLst>
          </p:cNvPr>
          <p:cNvSpPr/>
          <p:nvPr/>
        </p:nvSpPr>
        <p:spPr>
          <a:xfrm>
            <a:off x="177056" y="3721287"/>
            <a:ext cx="3313517" cy="1145182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DFB00377-789E-8911-D5DD-B98111013E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5331" r="36572"/>
          <a:stretch/>
        </p:blipFill>
        <p:spPr>
          <a:xfrm>
            <a:off x="4019923" y="4212706"/>
            <a:ext cx="3196309" cy="677496"/>
          </a:xfrm>
          <a:prstGeom prst="rect">
            <a:avLst/>
          </a:prstGeom>
        </p:spPr>
      </p:pic>
      <p:sp>
        <p:nvSpPr>
          <p:cNvPr id="30" name="Forma libre: forma 29">
            <a:extLst>
              <a:ext uri="{FF2B5EF4-FFF2-40B4-BE49-F238E27FC236}">
                <a16:creationId xmlns:a16="http://schemas.microsoft.com/office/drawing/2014/main" id="{A52979B5-01DD-4F50-7A7A-764A6D75CD32}"/>
              </a:ext>
            </a:extLst>
          </p:cNvPr>
          <p:cNvSpPr/>
          <p:nvPr/>
        </p:nvSpPr>
        <p:spPr>
          <a:xfrm>
            <a:off x="3538532" y="3752627"/>
            <a:ext cx="4070131" cy="1382375"/>
          </a:xfrm>
          <a:custGeom>
            <a:avLst/>
            <a:gdLst>
              <a:gd name="connsiteX0" fmla="*/ 1113935 w 4070131"/>
              <a:gd name="connsiteY0" fmla="*/ 395092 h 1382375"/>
              <a:gd name="connsiteX1" fmla="*/ 682338 w 4070131"/>
              <a:gd name="connsiteY1" fmla="*/ 556026 h 1382375"/>
              <a:gd name="connsiteX2" fmla="*/ 579926 w 4070131"/>
              <a:gd name="connsiteY2" fmla="*/ 804743 h 1382375"/>
              <a:gd name="connsiteX3" fmla="*/ 1157826 w 4070131"/>
              <a:gd name="connsiteY3" fmla="*/ 804743 h 1382375"/>
              <a:gd name="connsiteX4" fmla="*/ 989577 w 4070131"/>
              <a:gd name="connsiteY4" fmla="*/ 1031514 h 1382375"/>
              <a:gd name="connsiteX5" fmla="*/ 3608418 w 4070131"/>
              <a:gd name="connsiteY5" fmla="*/ 1024199 h 1382375"/>
              <a:gd name="connsiteX6" fmla="*/ 2774486 w 4070131"/>
              <a:gd name="connsiteY6" fmla="*/ 453613 h 1382375"/>
              <a:gd name="connsiteX7" fmla="*/ 1867401 w 4070131"/>
              <a:gd name="connsiteY7" fmla="*/ 526765 h 1382375"/>
              <a:gd name="connsiteX8" fmla="*/ 1209033 w 4070131"/>
              <a:gd name="connsiteY8" fmla="*/ 468244 h 1382375"/>
              <a:gd name="connsiteX9" fmla="*/ 2459932 w 4070131"/>
              <a:gd name="connsiteY9" fmla="*/ 71 h 1382375"/>
              <a:gd name="connsiteX10" fmla="*/ 3791298 w 4070131"/>
              <a:gd name="connsiteY10" fmla="*/ 504820 h 1382375"/>
              <a:gd name="connsiteX11" fmla="*/ 3725462 w 4070131"/>
              <a:gd name="connsiteY11" fmla="*/ 1331437 h 1382375"/>
              <a:gd name="connsiteX12" fmla="*/ 184905 w 4070131"/>
              <a:gd name="connsiteY12" fmla="*/ 1185133 h 1382375"/>
              <a:gd name="connsiteX13" fmla="*/ 565295 w 4070131"/>
              <a:gd name="connsiteY13" fmla="*/ 299994 h 1382375"/>
              <a:gd name="connsiteX14" fmla="*/ 1113935 w 4070131"/>
              <a:gd name="connsiteY14" fmla="*/ 395092 h 138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70131" h="1382375">
                <a:moveTo>
                  <a:pt x="1113935" y="395092"/>
                </a:moveTo>
                <a:cubicBezTo>
                  <a:pt x="1133442" y="437764"/>
                  <a:pt x="771339" y="487751"/>
                  <a:pt x="682338" y="556026"/>
                </a:cubicBezTo>
                <a:cubicBezTo>
                  <a:pt x="593336" y="624301"/>
                  <a:pt x="500678" y="763290"/>
                  <a:pt x="579926" y="804743"/>
                </a:cubicBezTo>
                <a:cubicBezTo>
                  <a:pt x="659174" y="846196"/>
                  <a:pt x="1089551" y="766948"/>
                  <a:pt x="1157826" y="804743"/>
                </a:cubicBezTo>
                <a:cubicBezTo>
                  <a:pt x="1226101" y="842538"/>
                  <a:pt x="581145" y="994938"/>
                  <a:pt x="989577" y="1031514"/>
                </a:cubicBezTo>
                <a:cubicBezTo>
                  <a:pt x="1398009" y="1068090"/>
                  <a:pt x="3310933" y="1120516"/>
                  <a:pt x="3608418" y="1024199"/>
                </a:cubicBezTo>
                <a:cubicBezTo>
                  <a:pt x="3905903" y="927882"/>
                  <a:pt x="3064656" y="536519"/>
                  <a:pt x="2774486" y="453613"/>
                </a:cubicBezTo>
                <a:cubicBezTo>
                  <a:pt x="2484317" y="370707"/>
                  <a:pt x="2128310" y="524327"/>
                  <a:pt x="1867401" y="526765"/>
                </a:cubicBezTo>
                <a:cubicBezTo>
                  <a:pt x="1606492" y="529203"/>
                  <a:pt x="1110278" y="556026"/>
                  <a:pt x="1209033" y="468244"/>
                </a:cubicBezTo>
                <a:cubicBezTo>
                  <a:pt x="1307788" y="380462"/>
                  <a:pt x="2029555" y="-6025"/>
                  <a:pt x="2459932" y="71"/>
                </a:cubicBezTo>
                <a:cubicBezTo>
                  <a:pt x="2890309" y="6167"/>
                  <a:pt x="3580376" y="282926"/>
                  <a:pt x="3791298" y="504820"/>
                </a:cubicBezTo>
                <a:cubicBezTo>
                  <a:pt x="4002220" y="726714"/>
                  <a:pt x="4326527" y="1218052"/>
                  <a:pt x="3725462" y="1331437"/>
                </a:cubicBezTo>
                <a:cubicBezTo>
                  <a:pt x="3124397" y="1444822"/>
                  <a:pt x="711599" y="1357040"/>
                  <a:pt x="184905" y="1185133"/>
                </a:cubicBezTo>
                <a:cubicBezTo>
                  <a:pt x="-341789" y="1013226"/>
                  <a:pt x="408018" y="426791"/>
                  <a:pt x="565295" y="299994"/>
                </a:cubicBezTo>
                <a:cubicBezTo>
                  <a:pt x="722572" y="173197"/>
                  <a:pt x="1094428" y="352420"/>
                  <a:pt x="1113935" y="39509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Imagen 3" descr="Forma&#10;&#10;Descripción generada automáticamente">
            <a:extLst>
              <a:ext uri="{FF2B5EF4-FFF2-40B4-BE49-F238E27FC236}">
                <a16:creationId xmlns:a16="http://schemas.microsoft.com/office/drawing/2014/main" id="{0C6C691D-FED0-89FC-57B5-3AA6B3D8D8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83" y="129745"/>
            <a:ext cx="2077363" cy="73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90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Texto&#10;&#10;Descripción generada automáticamente con confianza baja">
            <a:extLst>
              <a:ext uri="{FF2B5EF4-FFF2-40B4-BE49-F238E27FC236}">
                <a16:creationId xmlns:a16="http://schemas.microsoft.com/office/drawing/2014/main" id="{9F255B9B-F5E7-0E8C-43E0-F36B72517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554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B442552-FE42-9DCA-00F0-136998D6EC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424" t="21695" r="14576" b="14275"/>
          <a:stretch/>
        </p:blipFill>
        <p:spPr>
          <a:xfrm>
            <a:off x="3099661" y="0"/>
            <a:ext cx="6044339" cy="5160936"/>
          </a:xfrm>
          <a:prstGeom prst="rect">
            <a:avLst/>
          </a:prstGeom>
        </p:spPr>
      </p:pic>
      <p:sp>
        <p:nvSpPr>
          <p:cNvPr id="3" name="Rectángulo: esquinas superiores redondeadas 2">
            <a:extLst>
              <a:ext uri="{FF2B5EF4-FFF2-40B4-BE49-F238E27FC236}">
                <a16:creationId xmlns:a16="http://schemas.microsoft.com/office/drawing/2014/main" id="{0F2B1D84-ECAD-3C77-2879-F68CDD524F63}"/>
              </a:ext>
            </a:extLst>
          </p:cNvPr>
          <p:cNvSpPr/>
          <p:nvPr/>
        </p:nvSpPr>
        <p:spPr>
          <a:xfrm>
            <a:off x="8183105" y="4866469"/>
            <a:ext cx="844658" cy="277032"/>
          </a:xfrm>
          <a:prstGeom prst="round2Same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>
                <a:latin typeface="Fira Sans" panose="020B0503050000020004" pitchFamily="34" charset="0"/>
              </a:rPr>
              <a:t>Pág. 02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464BF4B-784B-4679-F353-433C653AB3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1018" y="109873"/>
            <a:ext cx="619931" cy="621944"/>
          </a:xfrm>
          <a:prstGeom prst="rect">
            <a:avLst/>
          </a:prstGeom>
        </p:spPr>
      </p:pic>
      <p:graphicFrame>
        <p:nvGraphicFramePr>
          <p:cNvPr id="12" name="Tabla 12">
            <a:extLst>
              <a:ext uri="{FF2B5EF4-FFF2-40B4-BE49-F238E27FC236}">
                <a16:creationId xmlns:a16="http://schemas.microsoft.com/office/drawing/2014/main" id="{305EA1B6-9BA0-FF84-71AC-75E4D61ACE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523582"/>
              </p:ext>
            </p:extLst>
          </p:nvPr>
        </p:nvGraphicFramePr>
        <p:xfrm>
          <a:off x="6276813" y="1226304"/>
          <a:ext cx="1237899" cy="33069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2633">
                  <a:extLst>
                    <a:ext uri="{9D8B030D-6E8A-4147-A177-3AD203B41FA5}">
                      <a16:colId xmlns:a16="http://schemas.microsoft.com/office/drawing/2014/main" val="2534137207"/>
                    </a:ext>
                  </a:extLst>
                </a:gridCol>
                <a:gridCol w="412633">
                  <a:extLst>
                    <a:ext uri="{9D8B030D-6E8A-4147-A177-3AD203B41FA5}">
                      <a16:colId xmlns:a16="http://schemas.microsoft.com/office/drawing/2014/main" val="1402589212"/>
                    </a:ext>
                  </a:extLst>
                </a:gridCol>
                <a:gridCol w="412633">
                  <a:extLst>
                    <a:ext uri="{9D8B030D-6E8A-4147-A177-3AD203B41FA5}">
                      <a16:colId xmlns:a16="http://schemas.microsoft.com/office/drawing/2014/main" val="400261418"/>
                    </a:ext>
                  </a:extLst>
                </a:gridCol>
              </a:tblGrid>
              <a:tr h="826738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050666"/>
                  </a:ext>
                </a:extLst>
              </a:tr>
              <a:tr h="826738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930734"/>
                  </a:ext>
                </a:extLst>
              </a:tr>
              <a:tr h="826738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036654"/>
                  </a:ext>
                </a:extLst>
              </a:tr>
              <a:tr h="826738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506028"/>
                  </a:ext>
                </a:extLst>
              </a:tr>
            </a:tbl>
          </a:graphicData>
        </a:graphic>
      </p:graphicFrame>
      <p:sp>
        <p:nvSpPr>
          <p:cNvPr id="14" name="Rectángulo: esquinas superiores redondeadas 13">
            <a:extLst>
              <a:ext uri="{FF2B5EF4-FFF2-40B4-BE49-F238E27FC236}">
                <a16:creationId xmlns:a16="http://schemas.microsoft.com/office/drawing/2014/main" id="{57D2EBCA-E19D-C03E-7323-15A95E9B1F90}"/>
              </a:ext>
            </a:extLst>
          </p:cNvPr>
          <p:cNvSpPr/>
          <p:nvPr/>
        </p:nvSpPr>
        <p:spPr>
          <a:xfrm>
            <a:off x="569563" y="840185"/>
            <a:ext cx="1883044" cy="557939"/>
          </a:xfrm>
          <a:prstGeom prst="round2Same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>
                <a:latin typeface="Fira Sans" panose="020B0503050000020004" pitchFamily="34" charset="0"/>
              </a:rPr>
              <a:t>12 ESTRATOS</a:t>
            </a:r>
          </a:p>
        </p:txBody>
      </p:sp>
      <p:graphicFrame>
        <p:nvGraphicFramePr>
          <p:cNvPr id="15" name="Tabla 12">
            <a:extLst>
              <a:ext uri="{FF2B5EF4-FFF2-40B4-BE49-F238E27FC236}">
                <a16:creationId xmlns:a16="http://schemas.microsoft.com/office/drawing/2014/main" id="{D12E6F31-EC0A-B2DE-B197-C50F6E7C85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398612"/>
              </p:ext>
            </p:extLst>
          </p:nvPr>
        </p:nvGraphicFramePr>
        <p:xfrm>
          <a:off x="600560" y="1398124"/>
          <a:ext cx="1821051" cy="31856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7017">
                  <a:extLst>
                    <a:ext uri="{9D8B030D-6E8A-4147-A177-3AD203B41FA5}">
                      <a16:colId xmlns:a16="http://schemas.microsoft.com/office/drawing/2014/main" val="1402589212"/>
                    </a:ext>
                  </a:extLst>
                </a:gridCol>
                <a:gridCol w="607017">
                  <a:extLst>
                    <a:ext uri="{9D8B030D-6E8A-4147-A177-3AD203B41FA5}">
                      <a16:colId xmlns:a16="http://schemas.microsoft.com/office/drawing/2014/main" val="4142914158"/>
                    </a:ext>
                  </a:extLst>
                </a:gridCol>
                <a:gridCol w="607017">
                  <a:extLst>
                    <a:ext uri="{9D8B030D-6E8A-4147-A177-3AD203B41FA5}">
                      <a16:colId xmlns:a16="http://schemas.microsoft.com/office/drawing/2014/main" val="400261418"/>
                    </a:ext>
                  </a:extLst>
                </a:gridCol>
              </a:tblGrid>
              <a:tr h="796414">
                <a:tc>
                  <a:txBody>
                    <a:bodyPr/>
                    <a:lstStyle/>
                    <a:p>
                      <a:pPr algn="ctr"/>
                      <a:r>
                        <a:rPr lang="es-CL" sz="2800" b="1" dirty="0">
                          <a:solidFill>
                            <a:schemeClr val="tx2"/>
                          </a:solidFill>
                          <a:latin typeface="Fira Sans" panose="020B0503050000020004" pitchFamily="34" charset="0"/>
                        </a:rPr>
                        <a:t>A1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800" b="1" dirty="0">
                          <a:solidFill>
                            <a:schemeClr val="tx2"/>
                          </a:solidFill>
                          <a:latin typeface="Fira Sans" panose="020B0503050000020004" pitchFamily="34" charset="0"/>
                        </a:rPr>
                        <a:t>A2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800" b="1" dirty="0">
                          <a:solidFill>
                            <a:schemeClr val="tx2"/>
                          </a:solidFill>
                          <a:latin typeface="Fira Sans" panose="020B0503050000020004" pitchFamily="34" charset="0"/>
                        </a:rPr>
                        <a:t>A3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050666"/>
                  </a:ext>
                </a:extLst>
              </a:tr>
              <a:tr h="796414">
                <a:tc>
                  <a:txBody>
                    <a:bodyPr/>
                    <a:lstStyle/>
                    <a:p>
                      <a:pPr algn="ctr"/>
                      <a:r>
                        <a:rPr lang="es-CL" sz="2800" b="1" dirty="0">
                          <a:solidFill>
                            <a:schemeClr val="tx2"/>
                          </a:solidFill>
                          <a:latin typeface="Fira Sans" panose="020B0503050000020004" pitchFamily="34" charset="0"/>
                        </a:rPr>
                        <a:t>B1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800" b="1" dirty="0">
                          <a:solidFill>
                            <a:schemeClr val="tx2"/>
                          </a:solidFill>
                          <a:latin typeface="Fira Sans" panose="020B0503050000020004" pitchFamily="34" charset="0"/>
                        </a:rPr>
                        <a:t>B2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800" b="1" dirty="0">
                          <a:solidFill>
                            <a:schemeClr val="tx2"/>
                          </a:solidFill>
                          <a:latin typeface="Fira Sans" panose="020B0503050000020004" pitchFamily="34" charset="0"/>
                        </a:rPr>
                        <a:t>B3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930734"/>
                  </a:ext>
                </a:extLst>
              </a:tr>
              <a:tr h="796414">
                <a:tc>
                  <a:txBody>
                    <a:bodyPr/>
                    <a:lstStyle/>
                    <a:p>
                      <a:pPr algn="ctr"/>
                      <a:r>
                        <a:rPr lang="es-CL" sz="2800" b="1" dirty="0">
                          <a:solidFill>
                            <a:schemeClr val="tx2"/>
                          </a:solidFill>
                          <a:latin typeface="Fira Sans" panose="020B0503050000020004" pitchFamily="34" charset="0"/>
                        </a:rPr>
                        <a:t>C1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800" b="1" dirty="0">
                          <a:solidFill>
                            <a:schemeClr val="tx2"/>
                          </a:solidFill>
                          <a:latin typeface="Fira Sans" panose="020B0503050000020004" pitchFamily="34" charset="0"/>
                        </a:rPr>
                        <a:t>C2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800" b="1" dirty="0">
                          <a:solidFill>
                            <a:schemeClr val="tx2"/>
                          </a:solidFill>
                          <a:latin typeface="Fira Sans" panose="020B0503050000020004" pitchFamily="34" charset="0"/>
                        </a:rPr>
                        <a:t>C3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036654"/>
                  </a:ext>
                </a:extLst>
              </a:tr>
              <a:tr h="796414">
                <a:tc>
                  <a:txBody>
                    <a:bodyPr/>
                    <a:lstStyle/>
                    <a:p>
                      <a:pPr algn="ctr"/>
                      <a:r>
                        <a:rPr lang="es-CL" sz="2800" b="1" dirty="0">
                          <a:solidFill>
                            <a:schemeClr val="tx2"/>
                          </a:solidFill>
                          <a:latin typeface="Fira Sans" panose="020B0503050000020004" pitchFamily="34" charset="0"/>
                        </a:rPr>
                        <a:t>D1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800" b="1" dirty="0">
                          <a:solidFill>
                            <a:schemeClr val="tx2"/>
                          </a:solidFill>
                          <a:latin typeface="Fira Sans" panose="020B0503050000020004" pitchFamily="34" charset="0"/>
                        </a:rPr>
                        <a:t>D2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800" b="1" dirty="0">
                          <a:solidFill>
                            <a:schemeClr val="tx2"/>
                          </a:solidFill>
                          <a:latin typeface="Fira Sans" panose="020B0503050000020004" pitchFamily="34" charset="0"/>
                        </a:rPr>
                        <a:t>D3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506028"/>
                  </a:ext>
                </a:extLst>
              </a:tr>
            </a:tbl>
          </a:graphicData>
        </a:graphic>
      </p:graphicFrame>
      <p:sp>
        <p:nvSpPr>
          <p:cNvPr id="36" name="Flecha: pentágono 35">
            <a:extLst>
              <a:ext uri="{FF2B5EF4-FFF2-40B4-BE49-F238E27FC236}">
                <a16:creationId xmlns:a16="http://schemas.microsoft.com/office/drawing/2014/main" id="{C2FD3EF5-882D-F5A3-6841-632A4785F690}"/>
              </a:ext>
            </a:extLst>
          </p:cNvPr>
          <p:cNvSpPr/>
          <p:nvPr/>
        </p:nvSpPr>
        <p:spPr>
          <a:xfrm>
            <a:off x="2493291" y="1676400"/>
            <a:ext cx="1135143" cy="177800"/>
          </a:xfrm>
          <a:prstGeom prst="homePlat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dirty="0"/>
              <a:t>A</a:t>
            </a:r>
          </a:p>
        </p:txBody>
      </p:sp>
      <p:sp>
        <p:nvSpPr>
          <p:cNvPr id="37" name="Flecha: cheurón 36">
            <a:extLst>
              <a:ext uri="{FF2B5EF4-FFF2-40B4-BE49-F238E27FC236}">
                <a16:creationId xmlns:a16="http://schemas.microsoft.com/office/drawing/2014/main" id="{D4FD717B-8EC4-EA96-F117-5E03F7A9A5AD}"/>
              </a:ext>
            </a:extLst>
          </p:cNvPr>
          <p:cNvSpPr/>
          <p:nvPr/>
        </p:nvSpPr>
        <p:spPr>
          <a:xfrm>
            <a:off x="3607381" y="1676400"/>
            <a:ext cx="2603006" cy="177800"/>
          </a:xfrm>
          <a:prstGeom prst="chevron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38" name="Flecha: cheurón 37">
            <a:extLst>
              <a:ext uri="{FF2B5EF4-FFF2-40B4-BE49-F238E27FC236}">
                <a16:creationId xmlns:a16="http://schemas.microsoft.com/office/drawing/2014/main" id="{A86B1733-A483-1D96-88D6-50246882B2EB}"/>
              </a:ext>
            </a:extLst>
          </p:cNvPr>
          <p:cNvSpPr/>
          <p:nvPr/>
        </p:nvSpPr>
        <p:spPr>
          <a:xfrm>
            <a:off x="3747575" y="1740914"/>
            <a:ext cx="2362375" cy="48127"/>
          </a:xfrm>
          <a:prstGeom prst="chevron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39" name="Flecha: pentágono 38">
            <a:extLst>
              <a:ext uri="{FF2B5EF4-FFF2-40B4-BE49-F238E27FC236}">
                <a16:creationId xmlns:a16="http://schemas.microsoft.com/office/drawing/2014/main" id="{6B807CA2-F2BF-FE8D-F084-BC6A5610EA62}"/>
              </a:ext>
            </a:extLst>
          </p:cNvPr>
          <p:cNvSpPr/>
          <p:nvPr/>
        </p:nvSpPr>
        <p:spPr>
          <a:xfrm>
            <a:off x="2488037" y="2520196"/>
            <a:ext cx="1135143" cy="177800"/>
          </a:xfrm>
          <a:prstGeom prst="homePlat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dirty="0"/>
              <a:t>B</a:t>
            </a:r>
          </a:p>
        </p:txBody>
      </p:sp>
      <p:sp>
        <p:nvSpPr>
          <p:cNvPr id="40" name="Flecha: cheurón 39">
            <a:extLst>
              <a:ext uri="{FF2B5EF4-FFF2-40B4-BE49-F238E27FC236}">
                <a16:creationId xmlns:a16="http://schemas.microsoft.com/office/drawing/2014/main" id="{D8442DF7-2B69-8AF7-60C8-88D446D4D02E}"/>
              </a:ext>
            </a:extLst>
          </p:cNvPr>
          <p:cNvSpPr/>
          <p:nvPr/>
        </p:nvSpPr>
        <p:spPr>
          <a:xfrm>
            <a:off x="3602127" y="2520196"/>
            <a:ext cx="2603006" cy="177800"/>
          </a:xfrm>
          <a:prstGeom prst="chevron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41" name="Flecha: cheurón 40">
            <a:extLst>
              <a:ext uri="{FF2B5EF4-FFF2-40B4-BE49-F238E27FC236}">
                <a16:creationId xmlns:a16="http://schemas.microsoft.com/office/drawing/2014/main" id="{800ACCEC-2547-565C-12A9-26E09693FCFC}"/>
              </a:ext>
            </a:extLst>
          </p:cNvPr>
          <p:cNvSpPr/>
          <p:nvPr/>
        </p:nvSpPr>
        <p:spPr>
          <a:xfrm>
            <a:off x="3742321" y="2584710"/>
            <a:ext cx="2362375" cy="48127"/>
          </a:xfrm>
          <a:prstGeom prst="chevron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42" name="Flecha: pentágono 41">
            <a:extLst>
              <a:ext uri="{FF2B5EF4-FFF2-40B4-BE49-F238E27FC236}">
                <a16:creationId xmlns:a16="http://schemas.microsoft.com/office/drawing/2014/main" id="{FE7AFAF0-6522-4EC4-2330-199EF571ADA6}"/>
              </a:ext>
            </a:extLst>
          </p:cNvPr>
          <p:cNvSpPr/>
          <p:nvPr/>
        </p:nvSpPr>
        <p:spPr>
          <a:xfrm>
            <a:off x="2466984" y="3289301"/>
            <a:ext cx="1135143" cy="177800"/>
          </a:xfrm>
          <a:prstGeom prst="homePlat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dirty="0"/>
              <a:t>C</a:t>
            </a:r>
          </a:p>
        </p:txBody>
      </p:sp>
      <p:sp>
        <p:nvSpPr>
          <p:cNvPr id="43" name="Flecha: cheurón 42">
            <a:extLst>
              <a:ext uri="{FF2B5EF4-FFF2-40B4-BE49-F238E27FC236}">
                <a16:creationId xmlns:a16="http://schemas.microsoft.com/office/drawing/2014/main" id="{98D6321C-8F0B-8DDC-1260-29C48D0838BA}"/>
              </a:ext>
            </a:extLst>
          </p:cNvPr>
          <p:cNvSpPr/>
          <p:nvPr/>
        </p:nvSpPr>
        <p:spPr>
          <a:xfrm>
            <a:off x="3581074" y="3289301"/>
            <a:ext cx="2603006" cy="177800"/>
          </a:xfrm>
          <a:prstGeom prst="chevron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44" name="Flecha: cheurón 43">
            <a:extLst>
              <a:ext uri="{FF2B5EF4-FFF2-40B4-BE49-F238E27FC236}">
                <a16:creationId xmlns:a16="http://schemas.microsoft.com/office/drawing/2014/main" id="{6417EDDC-1C74-518C-B1FD-6FF91FD8939D}"/>
              </a:ext>
            </a:extLst>
          </p:cNvPr>
          <p:cNvSpPr/>
          <p:nvPr/>
        </p:nvSpPr>
        <p:spPr>
          <a:xfrm>
            <a:off x="3721268" y="3353815"/>
            <a:ext cx="2362375" cy="48127"/>
          </a:xfrm>
          <a:prstGeom prst="chevron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45" name="Flecha: pentágono 44">
            <a:extLst>
              <a:ext uri="{FF2B5EF4-FFF2-40B4-BE49-F238E27FC236}">
                <a16:creationId xmlns:a16="http://schemas.microsoft.com/office/drawing/2014/main" id="{F6EFBBD6-DE39-1B7A-1234-53247C1D4065}"/>
              </a:ext>
            </a:extLst>
          </p:cNvPr>
          <p:cNvSpPr/>
          <p:nvPr/>
        </p:nvSpPr>
        <p:spPr>
          <a:xfrm>
            <a:off x="2466984" y="4123460"/>
            <a:ext cx="1135143" cy="177800"/>
          </a:xfrm>
          <a:prstGeom prst="homePlat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dirty="0"/>
              <a:t>D</a:t>
            </a:r>
          </a:p>
        </p:txBody>
      </p:sp>
      <p:sp>
        <p:nvSpPr>
          <p:cNvPr id="46" name="Flecha: cheurón 45">
            <a:extLst>
              <a:ext uri="{FF2B5EF4-FFF2-40B4-BE49-F238E27FC236}">
                <a16:creationId xmlns:a16="http://schemas.microsoft.com/office/drawing/2014/main" id="{60311ED7-7FF8-C780-F333-C963CF22C67F}"/>
              </a:ext>
            </a:extLst>
          </p:cNvPr>
          <p:cNvSpPr/>
          <p:nvPr/>
        </p:nvSpPr>
        <p:spPr>
          <a:xfrm>
            <a:off x="3581074" y="4123460"/>
            <a:ext cx="2603006" cy="177800"/>
          </a:xfrm>
          <a:prstGeom prst="chevron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47" name="Flecha: cheurón 46">
            <a:extLst>
              <a:ext uri="{FF2B5EF4-FFF2-40B4-BE49-F238E27FC236}">
                <a16:creationId xmlns:a16="http://schemas.microsoft.com/office/drawing/2014/main" id="{FE5F2799-77DE-1E9E-04F0-79C8A9EB24A8}"/>
              </a:ext>
            </a:extLst>
          </p:cNvPr>
          <p:cNvSpPr/>
          <p:nvPr/>
        </p:nvSpPr>
        <p:spPr>
          <a:xfrm>
            <a:off x="3721268" y="4187974"/>
            <a:ext cx="2362375" cy="48127"/>
          </a:xfrm>
          <a:prstGeom prst="chevron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pic>
        <p:nvPicPr>
          <p:cNvPr id="2" name="Imagen 1" descr="Forma&#10;&#10;Descripción generada automáticamente">
            <a:extLst>
              <a:ext uri="{FF2B5EF4-FFF2-40B4-BE49-F238E27FC236}">
                <a16:creationId xmlns:a16="http://schemas.microsoft.com/office/drawing/2014/main" id="{09C1B97A-2755-BDDB-D330-4CB6ED6814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782" y="0"/>
            <a:ext cx="2312800" cy="81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15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1" grpId="0" animBg="1"/>
      <p:bldP spid="44" grpId="0" animBg="1"/>
      <p:bldP spid="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F7C4C007-972D-31E1-B55E-336608BDF852}"/>
              </a:ext>
            </a:extLst>
          </p:cNvPr>
          <p:cNvSpPr/>
          <p:nvPr/>
        </p:nvSpPr>
        <p:spPr>
          <a:xfrm>
            <a:off x="549234" y="1586316"/>
            <a:ext cx="3839465" cy="3276040"/>
          </a:xfrm>
          <a:custGeom>
            <a:avLst/>
            <a:gdLst>
              <a:gd name="connsiteX0" fmla="*/ 616417 w 4924821"/>
              <a:gd name="connsiteY0" fmla="*/ 41605 h 4097839"/>
              <a:gd name="connsiteX1" fmla="*/ 31201 w 4924821"/>
              <a:gd name="connsiteY1" fmla="*/ 224485 h 4097839"/>
              <a:gd name="connsiteX2" fmla="*/ 396961 w 4924821"/>
              <a:gd name="connsiteY2" fmla="*/ 1888693 h 4097839"/>
              <a:gd name="connsiteX3" fmla="*/ 159217 w 4924821"/>
              <a:gd name="connsiteY3" fmla="*/ 3936949 h 4097839"/>
              <a:gd name="connsiteX4" fmla="*/ 3231601 w 4924821"/>
              <a:gd name="connsiteY4" fmla="*/ 3946093 h 4097839"/>
              <a:gd name="connsiteX5" fmla="*/ 4914097 w 4924821"/>
              <a:gd name="connsiteY5" fmla="*/ 3781501 h 4097839"/>
              <a:gd name="connsiteX6" fmla="*/ 3981409 w 4924821"/>
              <a:gd name="connsiteY6" fmla="*/ 2163013 h 4097839"/>
              <a:gd name="connsiteX7" fmla="*/ 4612345 w 4924821"/>
              <a:gd name="connsiteY7" fmla="*/ 462229 h 4097839"/>
              <a:gd name="connsiteX8" fmla="*/ 616417 w 4924821"/>
              <a:gd name="connsiteY8" fmla="*/ 41605 h 409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24821" h="4097839">
                <a:moveTo>
                  <a:pt x="616417" y="41605"/>
                </a:moveTo>
                <a:cubicBezTo>
                  <a:pt x="-147107" y="1981"/>
                  <a:pt x="67777" y="-83363"/>
                  <a:pt x="31201" y="224485"/>
                </a:cubicBezTo>
                <a:cubicBezTo>
                  <a:pt x="-5375" y="532333"/>
                  <a:pt x="375625" y="1269949"/>
                  <a:pt x="396961" y="1888693"/>
                </a:cubicBezTo>
                <a:cubicBezTo>
                  <a:pt x="418297" y="2507437"/>
                  <a:pt x="-313223" y="3594049"/>
                  <a:pt x="159217" y="3936949"/>
                </a:cubicBezTo>
                <a:cubicBezTo>
                  <a:pt x="631657" y="4279849"/>
                  <a:pt x="2439121" y="3972001"/>
                  <a:pt x="3231601" y="3946093"/>
                </a:cubicBezTo>
                <a:cubicBezTo>
                  <a:pt x="4024081" y="3920185"/>
                  <a:pt x="4789129" y="4078681"/>
                  <a:pt x="4914097" y="3781501"/>
                </a:cubicBezTo>
                <a:cubicBezTo>
                  <a:pt x="5039065" y="3484321"/>
                  <a:pt x="4031701" y="2716225"/>
                  <a:pt x="3981409" y="2163013"/>
                </a:cubicBezTo>
                <a:cubicBezTo>
                  <a:pt x="3931117" y="1609801"/>
                  <a:pt x="5173177" y="818845"/>
                  <a:pt x="4612345" y="462229"/>
                </a:cubicBezTo>
                <a:cubicBezTo>
                  <a:pt x="4051513" y="105613"/>
                  <a:pt x="1379941" y="81229"/>
                  <a:pt x="616417" y="41605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D387ACE-E5A4-B0BC-366E-009C435A3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5883" y="155742"/>
            <a:ext cx="557986" cy="559798"/>
          </a:xfrm>
          <a:prstGeom prst="rect">
            <a:avLst/>
          </a:prstGeom>
        </p:spPr>
      </p:pic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D8EAA2EA-D32D-502A-9293-F564E7F32448}"/>
              </a:ext>
            </a:extLst>
          </p:cNvPr>
          <p:cNvSpPr/>
          <p:nvPr/>
        </p:nvSpPr>
        <p:spPr>
          <a:xfrm>
            <a:off x="5112204" y="466942"/>
            <a:ext cx="3827026" cy="4030429"/>
          </a:xfrm>
          <a:custGeom>
            <a:avLst/>
            <a:gdLst>
              <a:gd name="connsiteX0" fmla="*/ 616417 w 4924821"/>
              <a:gd name="connsiteY0" fmla="*/ 41605 h 4097839"/>
              <a:gd name="connsiteX1" fmla="*/ 31201 w 4924821"/>
              <a:gd name="connsiteY1" fmla="*/ 224485 h 4097839"/>
              <a:gd name="connsiteX2" fmla="*/ 396961 w 4924821"/>
              <a:gd name="connsiteY2" fmla="*/ 1888693 h 4097839"/>
              <a:gd name="connsiteX3" fmla="*/ 159217 w 4924821"/>
              <a:gd name="connsiteY3" fmla="*/ 3936949 h 4097839"/>
              <a:gd name="connsiteX4" fmla="*/ 3231601 w 4924821"/>
              <a:gd name="connsiteY4" fmla="*/ 3946093 h 4097839"/>
              <a:gd name="connsiteX5" fmla="*/ 4914097 w 4924821"/>
              <a:gd name="connsiteY5" fmla="*/ 3781501 h 4097839"/>
              <a:gd name="connsiteX6" fmla="*/ 3981409 w 4924821"/>
              <a:gd name="connsiteY6" fmla="*/ 2163013 h 4097839"/>
              <a:gd name="connsiteX7" fmla="*/ 4612345 w 4924821"/>
              <a:gd name="connsiteY7" fmla="*/ 462229 h 4097839"/>
              <a:gd name="connsiteX8" fmla="*/ 616417 w 4924821"/>
              <a:gd name="connsiteY8" fmla="*/ 41605 h 409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24821" h="4097839">
                <a:moveTo>
                  <a:pt x="616417" y="41605"/>
                </a:moveTo>
                <a:cubicBezTo>
                  <a:pt x="-147107" y="1981"/>
                  <a:pt x="67777" y="-83363"/>
                  <a:pt x="31201" y="224485"/>
                </a:cubicBezTo>
                <a:cubicBezTo>
                  <a:pt x="-5375" y="532333"/>
                  <a:pt x="375625" y="1269949"/>
                  <a:pt x="396961" y="1888693"/>
                </a:cubicBezTo>
                <a:cubicBezTo>
                  <a:pt x="418297" y="2507437"/>
                  <a:pt x="-313223" y="3594049"/>
                  <a:pt x="159217" y="3936949"/>
                </a:cubicBezTo>
                <a:cubicBezTo>
                  <a:pt x="631657" y="4279849"/>
                  <a:pt x="2439121" y="3972001"/>
                  <a:pt x="3231601" y="3946093"/>
                </a:cubicBezTo>
                <a:cubicBezTo>
                  <a:pt x="4024081" y="3920185"/>
                  <a:pt x="4789129" y="4078681"/>
                  <a:pt x="4914097" y="3781501"/>
                </a:cubicBezTo>
                <a:cubicBezTo>
                  <a:pt x="5039065" y="3484321"/>
                  <a:pt x="4031701" y="2716225"/>
                  <a:pt x="3981409" y="2163013"/>
                </a:cubicBezTo>
                <a:cubicBezTo>
                  <a:pt x="3931117" y="1609801"/>
                  <a:pt x="5173177" y="818845"/>
                  <a:pt x="4612345" y="462229"/>
                </a:cubicBezTo>
                <a:cubicBezTo>
                  <a:pt x="4051513" y="105613"/>
                  <a:pt x="1379941" y="81229"/>
                  <a:pt x="616417" y="41605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: esquinas superiores redondeadas 4">
            <a:extLst>
              <a:ext uri="{FF2B5EF4-FFF2-40B4-BE49-F238E27FC236}">
                <a16:creationId xmlns:a16="http://schemas.microsoft.com/office/drawing/2014/main" id="{B600B4FA-95B7-3619-B2A5-B84F69E888C5}"/>
              </a:ext>
            </a:extLst>
          </p:cNvPr>
          <p:cNvSpPr/>
          <p:nvPr/>
        </p:nvSpPr>
        <p:spPr>
          <a:xfrm>
            <a:off x="8183105" y="4866469"/>
            <a:ext cx="844658" cy="277032"/>
          </a:xfrm>
          <a:prstGeom prst="round2Same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>
                <a:latin typeface="Fira Sans" panose="020B0503050000020004" pitchFamily="34" charset="0"/>
              </a:rPr>
              <a:t>Pág. 03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8C00935-E571-7A65-1D62-0D7F7F9C3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179" y="109873"/>
            <a:ext cx="5077553" cy="5077553"/>
          </a:xfrm>
          <a:prstGeom prst="rect">
            <a:avLst/>
          </a:prstGeom>
        </p:spPr>
      </p:pic>
      <p:sp>
        <p:nvSpPr>
          <p:cNvPr id="9" name="Flecha: pentágono 8">
            <a:extLst>
              <a:ext uri="{FF2B5EF4-FFF2-40B4-BE49-F238E27FC236}">
                <a16:creationId xmlns:a16="http://schemas.microsoft.com/office/drawing/2014/main" id="{93995D92-261C-417A-9CD9-087F8BF0CEC4}"/>
              </a:ext>
            </a:extLst>
          </p:cNvPr>
          <p:cNvSpPr/>
          <p:nvPr/>
        </p:nvSpPr>
        <p:spPr>
          <a:xfrm>
            <a:off x="9231" y="896112"/>
            <a:ext cx="2459736" cy="480921"/>
          </a:xfrm>
          <a:prstGeom prst="homePlat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latin typeface="Fira Sans" panose="020B0503050000020004" pitchFamily="34" charset="0"/>
                <a:cs typeface="Farsi Simple Bold" panose="02010400000000000000" pitchFamily="2" charset="-78"/>
              </a:rPr>
              <a:t>CONTEXTO JURÍDICO</a:t>
            </a:r>
          </a:p>
        </p:txBody>
      </p:sp>
      <p:sp>
        <p:nvSpPr>
          <p:cNvPr id="10" name="Flecha: cheurón 9">
            <a:extLst>
              <a:ext uri="{FF2B5EF4-FFF2-40B4-BE49-F238E27FC236}">
                <a16:creationId xmlns:a16="http://schemas.microsoft.com/office/drawing/2014/main" id="{3A775897-ADDE-8CB1-EE6F-0FFA5D431457}"/>
              </a:ext>
            </a:extLst>
          </p:cNvPr>
          <p:cNvSpPr/>
          <p:nvPr/>
        </p:nvSpPr>
        <p:spPr>
          <a:xfrm>
            <a:off x="2370486" y="896111"/>
            <a:ext cx="1864252" cy="480921"/>
          </a:xfrm>
          <a:prstGeom prst="chevron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solidFill>
                  <a:schemeClr val="tx1"/>
                </a:solidFill>
                <a:latin typeface="Fira Sans" panose="020B0503050000020004" pitchFamily="34" charset="0"/>
                <a:cs typeface="Farsi Simple Bold" panose="02010400000000000000" pitchFamily="2" charset="-78"/>
              </a:rPr>
              <a:t>CHILE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E9FDD50-6540-5D1B-6CFD-BD26E3EBF53E}"/>
              </a:ext>
            </a:extLst>
          </p:cNvPr>
          <p:cNvSpPr txBox="1"/>
          <p:nvPr/>
        </p:nvSpPr>
        <p:spPr>
          <a:xfrm>
            <a:off x="859502" y="1778325"/>
            <a:ext cx="2799234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800" b="1" dirty="0">
                <a:latin typeface="Fira Sans" panose="020B0503050000020004" pitchFamily="34" charset="0"/>
              </a:rPr>
              <a:t>Chile </a:t>
            </a:r>
            <a:r>
              <a:rPr lang="es-ES" dirty="0">
                <a:latin typeface="Fira Sans" panose="020B0503050000020004" pitchFamily="34" charset="0"/>
              </a:rPr>
              <a:t>cuenta con normas primarias que regulan las emisiones de contaminantes atmosféricos. Sin embargo, </a:t>
            </a:r>
            <a:r>
              <a:rPr lang="es-ES" sz="1800" b="1" dirty="0">
                <a:latin typeface="Fira Sans" panose="020B0503050000020004" pitchFamily="34" charset="0"/>
              </a:rPr>
              <a:t>no cuenta con una norma primaria de suelo</a:t>
            </a:r>
            <a:r>
              <a:rPr lang="es-ES" dirty="0">
                <a:latin typeface="Fira Sans" panose="020B0503050000020004" pitchFamily="34" charset="0"/>
              </a:rPr>
              <a:t> que establezca los límites de concentración permitidos en el ambiente según cada metal y tipo de uso de suelo</a:t>
            </a:r>
            <a:endParaRPr lang="es-CL" dirty="0">
              <a:latin typeface="Fira Sans" panose="020B0503050000020004" pitchFamily="34" charset="0"/>
            </a:endParaRPr>
          </a:p>
        </p:txBody>
      </p:sp>
      <p:pic>
        <p:nvPicPr>
          <p:cNvPr id="2" name="Imagen 1" descr="Forma&#10;&#10;Descripción generada automáticamente">
            <a:extLst>
              <a:ext uri="{FF2B5EF4-FFF2-40B4-BE49-F238E27FC236}">
                <a16:creationId xmlns:a16="http://schemas.microsoft.com/office/drawing/2014/main" id="{205D3AF5-4C93-42A3-DA72-5CF08424E4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09" y="58911"/>
            <a:ext cx="2108293" cy="74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8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superiores redondeadas 3">
            <a:extLst>
              <a:ext uri="{FF2B5EF4-FFF2-40B4-BE49-F238E27FC236}">
                <a16:creationId xmlns:a16="http://schemas.microsoft.com/office/drawing/2014/main" id="{EDB39FBC-434E-86A4-4535-BB98191E7D9B}"/>
              </a:ext>
            </a:extLst>
          </p:cNvPr>
          <p:cNvSpPr/>
          <p:nvPr/>
        </p:nvSpPr>
        <p:spPr>
          <a:xfrm>
            <a:off x="8183105" y="4866469"/>
            <a:ext cx="844658" cy="277032"/>
          </a:xfrm>
          <a:prstGeom prst="round2Same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>
                <a:latin typeface="Fira Sans" panose="020B0503050000020004" pitchFamily="34" charset="0"/>
              </a:rPr>
              <a:t>Pág. 04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802723B-8429-C83E-2D0A-2C21EC3EA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1018" y="109873"/>
            <a:ext cx="619931" cy="621944"/>
          </a:xfrm>
          <a:prstGeom prst="rect">
            <a:avLst/>
          </a:prstGeom>
        </p:spPr>
      </p:pic>
      <p:sp>
        <p:nvSpPr>
          <p:cNvPr id="7" name="Flecha: pentágono 6">
            <a:extLst>
              <a:ext uri="{FF2B5EF4-FFF2-40B4-BE49-F238E27FC236}">
                <a16:creationId xmlns:a16="http://schemas.microsoft.com/office/drawing/2014/main" id="{75CBA463-9BD1-F756-ADF5-349BFF50F624}"/>
              </a:ext>
            </a:extLst>
          </p:cNvPr>
          <p:cNvSpPr/>
          <p:nvPr/>
        </p:nvSpPr>
        <p:spPr>
          <a:xfrm>
            <a:off x="2898183" y="175820"/>
            <a:ext cx="2459736" cy="480921"/>
          </a:xfrm>
          <a:prstGeom prst="homePlat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latin typeface="Fira Sans" panose="020B0503050000020004" pitchFamily="34" charset="0"/>
                <a:cs typeface="Farsi Simple Bold" panose="02010400000000000000" pitchFamily="2" charset="-78"/>
              </a:rPr>
              <a:t>CONTEXTO JURÍDICO</a:t>
            </a:r>
          </a:p>
        </p:txBody>
      </p:sp>
      <p:sp>
        <p:nvSpPr>
          <p:cNvPr id="8" name="Flecha: cheurón 7">
            <a:extLst>
              <a:ext uri="{FF2B5EF4-FFF2-40B4-BE49-F238E27FC236}">
                <a16:creationId xmlns:a16="http://schemas.microsoft.com/office/drawing/2014/main" id="{57D746B6-063F-B8D5-F4EC-6D55C139D611}"/>
              </a:ext>
            </a:extLst>
          </p:cNvPr>
          <p:cNvSpPr/>
          <p:nvPr/>
        </p:nvSpPr>
        <p:spPr>
          <a:xfrm>
            <a:off x="5269134" y="175819"/>
            <a:ext cx="1864252" cy="480921"/>
          </a:xfrm>
          <a:prstGeom prst="chevron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solidFill>
                  <a:schemeClr val="tx1"/>
                </a:solidFill>
                <a:latin typeface="Fira Sans" panose="020B0503050000020004" pitchFamily="34" charset="0"/>
                <a:cs typeface="Farsi Simple Bold" panose="02010400000000000000" pitchFamily="2" charset="-78"/>
              </a:rPr>
              <a:t>CHILE</a:t>
            </a:r>
          </a:p>
        </p:txBody>
      </p:sp>
      <p:sp>
        <p:nvSpPr>
          <p:cNvPr id="9" name="Flecha: cheurón 8">
            <a:extLst>
              <a:ext uri="{FF2B5EF4-FFF2-40B4-BE49-F238E27FC236}">
                <a16:creationId xmlns:a16="http://schemas.microsoft.com/office/drawing/2014/main" id="{8623ABEA-685A-4EFA-D57A-07711DA920D9}"/>
              </a:ext>
            </a:extLst>
          </p:cNvPr>
          <p:cNvSpPr/>
          <p:nvPr/>
        </p:nvSpPr>
        <p:spPr>
          <a:xfrm>
            <a:off x="7133386" y="247114"/>
            <a:ext cx="1737360" cy="338329"/>
          </a:xfrm>
          <a:prstGeom prst="chevron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chemeClr val="bg1"/>
                </a:solidFill>
                <a:latin typeface="Fira Sans" panose="020B0503050000020004" pitchFamily="34" charset="0"/>
              </a:rPr>
              <a:t>DS 594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C7A12A7-3657-EF91-8493-073815EEA2AE}"/>
              </a:ext>
            </a:extLst>
          </p:cNvPr>
          <p:cNvSpPr txBox="1"/>
          <p:nvPr/>
        </p:nvSpPr>
        <p:spPr>
          <a:xfrm>
            <a:off x="162732" y="985295"/>
            <a:ext cx="878753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chemeClr val="accent3"/>
                </a:solidFill>
                <a:latin typeface="Fira Sans" panose="020B0503050000020004" pitchFamily="34" charset="0"/>
              </a:rPr>
              <a:t>Aprueba Reglamento Sobre Condiciones Sanitarias y Ambientales Básicas En Los Lugares De Trabajo” art 66, aplicado a 8 horas de trabajo diario, 45 horas semanales</a:t>
            </a:r>
            <a:endParaRPr lang="es-CL" dirty="0">
              <a:solidFill>
                <a:schemeClr val="accent3"/>
              </a:solidFill>
              <a:latin typeface="Fira Sans" panose="020B0503050000020004" pitchFamily="34" charset="0"/>
            </a:endParaRP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C532F8F6-999F-E7B2-9D40-33B922CE1A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542986"/>
              </p:ext>
            </p:extLst>
          </p:nvPr>
        </p:nvGraphicFramePr>
        <p:xfrm>
          <a:off x="224726" y="1837072"/>
          <a:ext cx="8523737" cy="27736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21993">
                  <a:extLst>
                    <a:ext uri="{9D8B030D-6E8A-4147-A177-3AD203B41FA5}">
                      <a16:colId xmlns:a16="http://schemas.microsoft.com/office/drawing/2014/main" val="1848864027"/>
                    </a:ext>
                  </a:extLst>
                </a:gridCol>
                <a:gridCol w="4460499">
                  <a:extLst>
                    <a:ext uri="{9D8B030D-6E8A-4147-A177-3AD203B41FA5}">
                      <a16:colId xmlns:a16="http://schemas.microsoft.com/office/drawing/2014/main" val="1914282773"/>
                    </a:ext>
                  </a:extLst>
                </a:gridCol>
                <a:gridCol w="2841245">
                  <a:extLst>
                    <a:ext uri="{9D8B030D-6E8A-4147-A177-3AD203B41FA5}">
                      <a16:colId xmlns:a16="http://schemas.microsoft.com/office/drawing/2014/main" val="2359151426"/>
                    </a:ext>
                  </a:extLst>
                </a:gridCol>
              </a:tblGrid>
              <a:tr h="435871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Fira Sans" panose="020B0503050000020004" pitchFamily="34" charset="0"/>
                        </a:rPr>
                        <a:t>Símbolo Analítico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Fira Sans" panose="020B0503050000020004" pitchFamily="34" charset="0"/>
                        </a:rPr>
                        <a:t>Sustancia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Fira Sans" panose="020B0503050000020004" pitchFamily="34" charset="0"/>
                        </a:rPr>
                        <a:t>Limite Permisible en mg/m3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9573351"/>
                  </a:ext>
                </a:extLst>
              </a:tr>
              <a:tr h="256395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Fira Sans" panose="020B0503050000020004" pitchFamily="34" charset="0"/>
                        </a:rPr>
                        <a:t>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Fira Sans" panose="020B0503050000020004" pitchFamily="34" charset="0"/>
                        </a:rPr>
                        <a:t>Arsénico y </a:t>
                      </a:r>
                      <a:r>
                        <a:rPr lang="es-MX" sz="1400" dirty="0" err="1">
                          <a:latin typeface="Fira Sans" panose="020B0503050000020004" pitchFamily="34" charset="0"/>
                        </a:rPr>
                        <a:t>comp.</a:t>
                      </a:r>
                      <a:r>
                        <a:rPr lang="es-MX" sz="1400" dirty="0">
                          <a:latin typeface="Fira Sans" panose="020B0503050000020004" pitchFamily="34" charset="0"/>
                        </a:rPr>
                        <a:t> Sol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Fira Sans" panose="020B0503050000020004" pitchFamily="34" charset="0"/>
                        </a:rPr>
                        <a:t>0,01 mg/m3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2309438"/>
                  </a:ext>
                </a:extLst>
              </a:tr>
              <a:tr h="256395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Fira Sans" panose="020B0503050000020004" pitchFamily="34" charset="0"/>
                        </a:rPr>
                        <a:t>Cd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Fira Sans" panose="020B0503050000020004" pitchFamily="34" charset="0"/>
                        </a:rPr>
                        <a:t>Cadmio (expresado como cadmio)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Fira Sans" panose="020B0503050000020004" pitchFamily="34" charset="0"/>
                        </a:rPr>
                        <a:t>0,01 mg/m3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3866561"/>
                  </a:ext>
                </a:extLst>
              </a:tr>
              <a:tr h="256395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Fira Sans" panose="020B0503050000020004" pitchFamily="34" charset="0"/>
                        </a:rPr>
                        <a:t>Cu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Fira Sans" panose="020B0503050000020004" pitchFamily="34" charset="0"/>
                        </a:rPr>
                        <a:t>Cobre - Polvo y Nieblas (expresado como Cu)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Fira Sans" panose="020B0503050000020004" pitchFamily="34" charset="0"/>
                        </a:rPr>
                        <a:t>0,88 mg/m3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2893007"/>
                  </a:ext>
                </a:extLst>
              </a:tr>
              <a:tr h="435871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Fira Sans" panose="020B0503050000020004" pitchFamily="34" charset="0"/>
                        </a:rPr>
                        <a:t>Hg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Fira Sans" panose="020B0503050000020004" pitchFamily="34" charset="0"/>
                        </a:rPr>
                        <a:t>Mercurio Vapor y Compuestos Inorgánicos (expresado como Hg)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Fira Sans" panose="020B0503050000020004" pitchFamily="34" charset="0"/>
                        </a:rPr>
                        <a:t>0,03 mg/m3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0234846"/>
                  </a:ext>
                </a:extLst>
              </a:tr>
              <a:tr h="435871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Fira Sans" panose="020B0503050000020004" pitchFamily="34" charset="0"/>
                        </a:rPr>
                        <a:t>Pb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Fira Sans" panose="020B0503050000020004" pitchFamily="34" charset="0"/>
                        </a:rPr>
                        <a:t>Plomo - Polvo y Humos Inorgánicos (Expresado como Pb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Fira Sans" panose="020B0503050000020004" pitchFamily="34" charset="0"/>
                        </a:rPr>
                        <a:t>0,05 mg/m3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060728"/>
                  </a:ext>
                </a:extLst>
              </a:tr>
              <a:tr h="256395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Fira Sans" panose="020B0503050000020004" pitchFamily="34" charset="0"/>
                        </a:rPr>
                        <a:t>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Fira Sans" panose="020B0503050000020004" pitchFamily="34" charset="0"/>
                        </a:rPr>
                        <a:t>Vanadio (Polvo </a:t>
                      </a:r>
                      <a:r>
                        <a:rPr lang="es-MX" sz="1400" dirty="0" err="1">
                          <a:latin typeface="Fira Sans" panose="020B0503050000020004" pitchFamily="34" charset="0"/>
                        </a:rPr>
                        <a:t>Resp</a:t>
                      </a:r>
                      <a:r>
                        <a:rPr lang="es-MX" sz="1400" dirty="0">
                          <a:latin typeface="Fira Sans" panose="020B0503050000020004" pitchFamily="34" charset="0"/>
                        </a:rPr>
                        <a:t>. y Humos Expresados V2 O5)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Fira Sans" panose="020B0503050000020004" pitchFamily="34" charset="0"/>
                        </a:rPr>
                        <a:t>0,04 mg/m3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739589"/>
                  </a:ext>
                </a:extLst>
              </a:tr>
            </a:tbl>
          </a:graphicData>
        </a:graphic>
      </p:graphicFrame>
      <p:pic>
        <p:nvPicPr>
          <p:cNvPr id="2" name="Imagen 1" descr="Forma&#10;&#10;Descripción generada automáticamente">
            <a:extLst>
              <a:ext uri="{FF2B5EF4-FFF2-40B4-BE49-F238E27FC236}">
                <a16:creationId xmlns:a16="http://schemas.microsoft.com/office/drawing/2014/main" id="{B614CBE1-4F36-A959-7B32-50B82FDA37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9" y="91761"/>
            <a:ext cx="2170893" cy="76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4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superiores redondeadas 3">
            <a:extLst>
              <a:ext uri="{FF2B5EF4-FFF2-40B4-BE49-F238E27FC236}">
                <a16:creationId xmlns:a16="http://schemas.microsoft.com/office/drawing/2014/main" id="{EDB39FBC-434E-86A4-4535-BB98191E7D9B}"/>
              </a:ext>
            </a:extLst>
          </p:cNvPr>
          <p:cNvSpPr/>
          <p:nvPr/>
        </p:nvSpPr>
        <p:spPr>
          <a:xfrm>
            <a:off x="8183105" y="4866469"/>
            <a:ext cx="844658" cy="277032"/>
          </a:xfrm>
          <a:prstGeom prst="round2Same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>
                <a:latin typeface="Fira Sans" panose="020B0503050000020004" pitchFamily="34" charset="0"/>
              </a:rPr>
              <a:t>Pág. 04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802723B-8429-C83E-2D0A-2C21EC3EA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2676" y="196747"/>
            <a:ext cx="619931" cy="621944"/>
          </a:xfrm>
          <a:prstGeom prst="rect">
            <a:avLst/>
          </a:prstGeom>
        </p:spPr>
      </p:pic>
      <p:pic>
        <p:nvPicPr>
          <p:cNvPr id="2" name="Imagen 1" descr="Forma&#10;&#10;Descripción generada automáticamente">
            <a:extLst>
              <a:ext uri="{FF2B5EF4-FFF2-40B4-BE49-F238E27FC236}">
                <a16:creationId xmlns:a16="http://schemas.microsoft.com/office/drawing/2014/main" id="{B614CBE1-4F36-A959-7B32-50B82FDA37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82" y="106921"/>
            <a:ext cx="2170893" cy="76679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C978F72-2434-F9C6-AED6-70DD6E503E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282" y="1206429"/>
            <a:ext cx="7201774" cy="347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939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: esquinas superiores redondeadas 2">
            <a:extLst>
              <a:ext uri="{FF2B5EF4-FFF2-40B4-BE49-F238E27FC236}">
                <a16:creationId xmlns:a16="http://schemas.microsoft.com/office/drawing/2014/main" id="{8020AD7B-0C02-FBF9-1D29-ECEE82624AAC}"/>
              </a:ext>
            </a:extLst>
          </p:cNvPr>
          <p:cNvSpPr/>
          <p:nvPr/>
        </p:nvSpPr>
        <p:spPr>
          <a:xfrm>
            <a:off x="8183105" y="4866469"/>
            <a:ext cx="844658" cy="277032"/>
          </a:xfrm>
          <a:prstGeom prst="round2Same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>
                <a:latin typeface="Fira Sans" panose="020B0503050000020004" pitchFamily="34" charset="0"/>
              </a:rPr>
              <a:t>Pág. 05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E40E88E-1FD6-B1AB-C840-8A16F3884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143" y="224499"/>
            <a:ext cx="479365" cy="480921"/>
          </a:xfrm>
          <a:prstGeom prst="rect">
            <a:avLst/>
          </a:prstGeom>
        </p:spPr>
      </p:pic>
      <p:sp>
        <p:nvSpPr>
          <p:cNvPr id="6" name="Flecha: pentágono 5">
            <a:extLst>
              <a:ext uri="{FF2B5EF4-FFF2-40B4-BE49-F238E27FC236}">
                <a16:creationId xmlns:a16="http://schemas.microsoft.com/office/drawing/2014/main" id="{363B9311-1940-A5EA-B81F-CF4C8FCD28BB}"/>
              </a:ext>
            </a:extLst>
          </p:cNvPr>
          <p:cNvSpPr/>
          <p:nvPr/>
        </p:nvSpPr>
        <p:spPr>
          <a:xfrm>
            <a:off x="9231" y="896112"/>
            <a:ext cx="2459736" cy="480921"/>
          </a:xfrm>
          <a:prstGeom prst="homePlat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latin typeface="Fira Sans" panose="020B0503050000020004" pitchFamily="34" charset="0"/>
                <a:cs typeface="Farsi Simple Bold" panose="02010400000000000000" pitchFamily="2" charset="-78"/>
              </a:rPr>
              <a:t>CONTEXTO JURÍDICO</a:t>
            </a:r>
          </a:p>
        </p:txBody>
      </p:sp>
      <p:sp>
        <p:nvSpPr>
          <p:cNvPr id="7" name="Flecha: cheurón 6">
            <a:extLst>
              <a:ext uri="{FF2B5EF4-FFF2-40B4-BE49-F238E27FC236}">
                <a16:creationId xmlns:a16="http://schemas.microsoft.com/office/drawing/2014/main" id="{3E85A933-2AE3-3D1F-D2BA-14CCC4BEBD6B}"/>
              </a:ext>
            </a:extLst>
          </p:cNvPr>
          <p:cNvSpPr/>
          <p:nvPr/>
        </p:nvSpPr>
        <p:spPr>
          <a:xfrm>
            <a:off x="2370486" y="896111"/>
            <a:ext cx="1864252" cy="480921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chemeClr val="bg1"/>
                </a:solidFill>
                <a:latin typeface="Fira Sans" panose="020B0503050000020004" pitchFamily="34" charset="0"/>
                <a:cs typeface="Farsi Simple Bold" panose="02010400000000000000" pitchFamily="2" charset="-78"/>
              </a:rPr>
              <a:t>CANADÁ</a:t>
            </a:r>
            <a:endParaRPr lang="es-CL" sz="2800" b="1" dirty="0">
              <a:solidFill>
                <a:schemeClr val="bg1"/>
              </a:solidFill>
              <a:latin typeface="Fira Sans" panose="020B0503050000020004" pitchFamily="34" charset="0"/>
              <a:cs typeface="Farsi Simple Bold" panose="02010400000000000000" pitchFamily="2" charset="-78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9B9B3C4-A7B0-7834-0FA7-312A6FC8F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806" y="429131"/>
            <a:ext cx="1616401" cy="97436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0508E28-B039-4EFD-7F5B-EBC8DF64C8AC}"/>
              </a:ext>
            </a:extLst>
          </p:cNvPr>
          <p:cNvSpPr txBox="1"/>
          <p:nvPr/>
        </p:nvSpPr>
        <p:spPr>
          <a:xfrm>
            <a:off x="4200352" y="905738"/>
            <a:ext cx="2695387" cy="461665"/>
          </a:xfrm>
          <a:prstGeom prst="chevron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sz="1200" i="1" dirty="0">
                <a:latin typeface="Fira Sans" panose="020B0503050000020004" pitchFamily="34" charset="0"/>
              </a:rPr>
              <a:t>El Consejo Canadiense de Ministros del Medio Ambiente</a:t>
            </a:r>
          </a:p>
        </p:txBody>
      </p:sp>
      <p:graphicFrame>
        <p:nvGraphicFramePr>
          <p:cNvPr id="10" name="Tabla 10">
            <a:extLst>
              <a:ext uri="{FF2B5EF4-FFF2-40B4-BE49-F238E27FC236}">
                <a16:creationId xmlns:a16="http://schemas.microsoft.com/office/drawing/2014/main" id="{441F16C7-D2BE-D010-8202-50D3F59F1E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231898"/>
              </p:ext>
            </p:extLst>
          </p:nvPr>
        </p:nvGraphicFramePr>
        <p:xfrm>
          <a:off x="454152" y="1616403"/>
          <a:ext cx="8068055" cy="3111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3611">
                  <a:extLst>
                    <a:ext uri="{9D8B030D-6E8A-4147-A177-3AD203B41FA5}">
                      <a16:colId xmlns:a16="http://schemas.microsoft.com/office/drawing/2014/main" val="220497157"/>
                    </a:ext>
                  </a:extLst>
                </a:gridCol>
                <a:gridCol w="1613611">
                  <a:extLst>
                    <a:ext uri="{9D8B030D-6E8A-4147-A177-3AD203B41FA5}">
                      <a16:colId xmlns:a16="http://schemas.microsoft.com/office/drawing/2014/main" val="209883961"/>
                    </a:ext>
                  </a:extLst>
                </a:gridCol>
                <a:gridCol w="1613611">
                  <a:extLst>
                    <a:ext uri="{9D8B030D-6E8A-4147-A177-3AD203B41FA5}">
                      <a16:colId xmlns:a16="http://schemas.microsoft.com/office/drawing/2014/main" val="1417284004"/>
                    </a:ext>
                  </a:extLst>
                </a:gridCol>
                <a:gridCol w="1613611">
                  <a:extLst>
                    <a:ext uri="{9D8B030D-6E8A-4147-A177-3AD203B41FA5}">
                      <a16:colId xmlns:a16="http://schemas.microsoft.com/office/drawing/2014/main" val="2388878069"/>
                    </a:ext>
                  </a:extLst>
                </a:gridCol>
                <a:gridCol w="1613611">
                  <a:extLst>
                    <a:ext uri="{9D8B030D-6E8A-4147-A177-3AD203B41FA5}">
                      <a16:colId xmlns:a16="http://schemas.microsoft.com/office/drawing/2014/main" val="2872886774"/>
                    </a:ext>
                  </a:extLst>
                </a:gridCol>
              </a:tblGrid>
              <a:tr h="454581">
                <a:tc rowSpan="2">
                  <a:txBody>
                    <a:bodyPr/>
                    <a:lstStyle/>
                    <a:p>
                      <a:r>
                        <a:rPr lang="es-CL" dirty="0">
                          <a:latin typeface="Fira Sans" panose="020B0503050000020004" pitchFamily="34" charset="0"/>
                        </a:rPr>
                        <a:t>Nombre Químico</a:t>
                      </a: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Fira Sans" panose="020B0503050000020004" pitchFamily="34" charset="0"/>
                        </a:rPr>
                        <a:t>Directrices sobre la calidad del suelo para la protección del medio ambiente y la salud humana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168896"/>
                  </a:ext>
                </a:extLst>
              </a:tr>
              <a:tr h="641761"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Fira Sans" panose="020B0503050000020004" pitchFamily="34" charset="0"/>
                        </a:rPr>
                        <a:t>Agrícola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Fira Sans" panose="020B0503050000020004" pitchFamily="34" charset="0"/>
                        </a:rPr>
                        <a:t>Residencia/ Zonas Verdes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Fira Sans" panose="020B0503050000020004" pitchFamily="34" charset="0"/>
                        </a:rPr>
                        <a:t>Comercial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Fira Sans" panose="020B0503050000020004" pitchFamily="34" charset="0"/>
                        </a:rPr>
                        <a:t>Industrial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1735744"/>
                  </a:ext>
                </a:extLst>
              </a:tr>
              <a:tr h="325337"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Fira Sans" panose="020B0503050000020004" pitchFamily="34" charset="0"/>
                        </a:rPr>
                        <a:t>Arsénico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Fira Sans" panose="020B0503050000020004" pitchFamily="34" charset="0"/>
                        </a:rPr>
                        <a:t>12 mg/kg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dirty="0">
                          <a:highlight>
                            <a:srgbClr val="C3D123"/>
                          </a:highlight>
                          <a:latin typeface="Fira Sans" panose="020B0503050000020004" pitchFamily="34" charset="0"/>
                        </a:rPr>
                        <a:t>12 mg/kg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dirty="0">
                          <a:latin typeface="Fira Sans" panose="020B0503050000020004" pitchFamily="34" charset="0"/>
                        </a:rPr>
                        <a:t>12 mg/kg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dirty="0">
                          <a:latin typeface="Fira Sans" panose="020B0503050000020004" pitchFamily="34" charset="0"/>
                        </a:rPr>
                        <a:t>12 mg/kg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8982051"/>
                  </a:ext>
                </a:extLst>
              </a:tr>
              <a:tr h="325337"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Fira Sans" panose="020B0503050000020004" pitchFamily="34" charset="0"/>
                        </a:rPr>
                        <a:t>Cadmio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CL" sz="14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ira Sans" panose="020B0503050000020004" pitchFamily="34" charset="0"/>
                          <a:sym typeface="Arial"/>
                        </a:rPr>
                        <a:t>1,4 mg/kg</a:t>
                      </a:r>
                      <a:endParaRPr lang="es-CL" dirty="0">
                        <a:latin typeface="Fira Sans" panose="020B05030500000200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CL" sz="14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C3D123"/>
                          </a:highlight>
                          <a:uLnTx/>
                          <a:uFillTx/>
                          <a:latin typeface="Fira Sans" panose="020B0503050000020004" pitchFamily="34" charset="0"/>
                          <a:sym typeface="Arial"/>
                        </a:rPr>
                        <a:t>10 mg/kg</a:t>
                      </a:r>
                      <a:endParaRPr lang="es-CL" dirty="0">
                        <a:highlight>
                          <a:srgbClr val="C3D123"/>
                        </a:highlight>
                        <a:latin typeface="Fira Sans" panose="020B05030500000200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CL" sz="14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ira Sans" panose="020B0503050000020004" pitchFamily="34" charset="0"/>
                          <a:sym typeface="Arial"/>
                        </a:rPr>
                        <a:t>22 mg/kg</a:t>
                      </a:r>
                      <a:endParaRPr lang="es-CL" dirty="0">
                        <a:latin typeface="Fira Sans" panose="020B05030500000200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CL" sz="14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ira Sans" panose="020B0503050000020004" pitchFamily="34" charset="0"/>
                          <a:sym typeface="Arial"/>
                        </a:rPr>
                        <a:t>22 mg/kg</a:t>
                      </a:r>
                      <a:endParaRPr lang="es-CL" dirty="0">
                        <a:latin typeface="Fira Sans" panose="020B05030500000200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7125977"/>
                  </a:ext>
                </a:extLst>
              </a:tr>
              <a:tr h="325337"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Fira Sans" panose="020B0503050000020004" pitchFamily="34" charset="0"/>
                        </a:rPr>
                        <a:t>Mercurio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CL" sz="14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ira Sans" panose="020B0503050000020004" pitchFamily="34" charset="0"/>
                          <a:sym typeface="Arial"/>
                        </a:rPr>
                        <a:t>6,6 mg/kg</a:t>
                      </a:r>
                      <a:endParaRPr lang="es-CL" dirty="0">
                        <a:latin typeface="Fira Sans" panose="020B05030500000200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CL" sz="14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C3D123"/>
                          </a:highlight>
                          <a:uLnTx/>
                          <a:uFillTx/>
                          <a:latin typeface="Fira Sans" panose="020B0503050000020004" pitchFamily="34" charset="0"/>
                          <a:sym typeface="Arial"/>
                        </a:rPr>
                        <a:t>6,6 mg/kg</a:t>
                      </a:r>
                      <a:endParaRPr lang="es-CL" dirty="0">
                        <a:highlight>
                          <a:srgbClr val="C3D123"/>
                        </a:highlight>
                        <a:latin typeface="Fira Sans" panose="020B05030500000200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CL" sz="14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ira Sans" panose="020B0503050000020004" pitchFamily="34" charset="0"/>
                          <a:sym typeface="Arial"/>
                        </a:rPr>
                        <a:t>24 mg/kg</a:t>
                      </a:r>
                      <a:endParaRPr lang="es-CL" dirty="0">
                        <a:latin typeface="Fira Sans" panose="020B05030500000200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CL" sz="14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ira Sans" panose="020B0503050000020004" pitchFamily="34" charset="0"/>
                          <a:sym typeface="Arial"/>
                        </a:rPr>
                        <a:t>50 mg/kg</a:t>
                      </a:r>
                      <a:endParaRPr lang="es-CL" dirty="0">
                        <a:latin typeface="Fira Sans" panose="020B05030500000200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3076711"/>
                  </a:ext>
                </a:extLst>
              </a:tr>
              <a:tr h="325337"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Fira Sans" panose="020B0503050000020004" pitchFamily="34" charset="0"/>
                        </a:rPr>
                        <a:t>Cobre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CL" sz="14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ira Sans" panose="020B0503050000020004" pitchFamily="34" charset="0"/>
                          <a:sym typeface="Arial"/>
                        </a:rPr>
                        <a:t>63 mg/kg</a:t>
                      </a:r>
                      <a:endParaRPr lang="es-CL" dirty="0">
                        <a:latin typeface="Fira Sans" panose="020B05030500000200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CL" sz="14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C3D123"/>
                          </a:highlight>
                          <a:uLnTx/>
                          <a:uFillTx/>
                          <a:latin typeface="Fira Sans" panose="020B0503050000020004" pitchFamily="34" charset="0"/>
                          <a:sym typeface="Arial"/>
                        </a:rPr>
                        <a:t>63 mg/kg</a:t>
                      </a:r>
                      <a:endParaRPr lang="es-CL" dirty="0">
                        <a:highlight>
                          <a:srgbClr val="C3D123"/>
                        </a:highlight>
                        <a:latin typeface="Fira Sans" panose="020B05030500000200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CL" sz="14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ira Sans" panose="020B0503050000020004" pitchFamily="34" charset="0"/>
                          <a:sym typeface="Arial"/>
                        </a:rPr>
                        <a:t>91 mg/kg</a:t>
                      </a:r>
                      <a:endParaRPr lang="es-CL" dirty="0">
                        <a:latin typeface="Fira Sans" panose="020B05030500000200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CL" sz="14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ira Sans" panose="020B0503050000020004" pitchFamily="34" charset="0"/>
                          <a:sym typeface="Arial"/>
                        </a:rPr>
                        <a:t>91 mg/kg</a:t>
                      </a:r>
                      <a:endParaRPr lang="es-CL" dirty="0">
                        <a:latin typeface="Fira Sans" panose="020B05030500000200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3559289"/>
                  </a:ext>
                </a:extLst>
              </a:tr>
              <a:tr h="325337"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Fira Sans" panose="020B0503050000020004" pitchFamily="34" charset="0"/>
                        </a:rPr>
                        <a:t>Plomo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CL" sz="14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ira Sans" panose="020B0503050000020004" pitchFamily="34" charset="0"/>
                          <a:sym typeface="Arial"/>
                        </a:rPr>
                        <a:t>70 mg/kg</a:t>
                      </a:r>
                      <a:endParaRPr lang="es-CL" dirty="0">
                        <a:latin typeface="Fira Sans" panose="020B05030500000200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CL" sz="14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C3D123"/>
                          </a:highlight>
                          <a:uLnTx/>
                          <a:uFillTx/>
                          <a:latin typeface="Fira Sans" panose="020B0503050000020004" pitchFamily="34" charset="0"/>
                          <a:sym typeface="Arial"/>
                        </a:rPr>
                        <a:t>140 mg/kg</a:t>
                      </a:r>
                      <a:endParaRPr lang="es-CL" dirty="0">
                        <a:highlight>
                          <a:srgbClr val="C3D123"/>
                        </a:highlight>
                        <a:latin typeface="Fira Sans" panose="020B05030500000200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CL" sz="14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ira Sans" panose="020B0503050000020004" pitchFamily="34" charset="0"/>
                          <a:sym typeface="Arial"/>
                        </a:rPr>
                        <a:t>260 mg/kg</a:t>
                      </a:r>
                      <a:endParaRPr lang="es-CL" dirty="0">
                        <a:latin typeface="Fira Sans" panose="020B05030500000200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CL" sz="14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ira Sans" panose="020B0503050000020004" pitchFamily="34" charset="0"/>
                          <a:sym typeface="Arial"/>
                        </a:rPr>
                        <a:t>600 mg/kg</a:t>
                      </a:r>
                      <a:endParaRPr lang="es-CL" dirty="0">
                        <a:latin typeface="Fira Sans" panose="020B05030500000200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5410779"/>
                  </a:ext>
                </a:extLst>
              </a:tr>
              <a:tr h="325337"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Fira Sans" panose="020B0503050000020004" pitchFamily="34" charset="0"/>
                        </a:rPr>
                        <a:t>Vanadio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CL" sz="14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ira Sans" panose="020B0503050000020004" pitchFamily="34" charset="0"/>
                          <a:sym typeface="Arial"/>
                        </a:rPr>
                        <a:t>130 mg/kg</a:t>
                      </a:r>
                      <a:endParaRPr lang="es-CL" dirty="0">
                        <a:latin typeface="Fira Sans" panose="020B05030500000200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CL" sz="14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C3D123"/>
                          </a:highlight>
                          <a:uLnTx/>
                          <a:uFillTx/>
                          <a:latin typeface="Fira Sans" panose="020B0503050000020004" pitchFamily="34" charset="0"/>
                          <a:sym typeface="Arial"/>
                        </a:rPr>
                        <a:t>130 mg/kg</a:t>
                      </a:r>
                      <a:endParaRPr lang="es-CL" dirty="0">
                        <a:highlight>
                          <a:srgbClr val="C3D123"/>
                        </a:highlight>
                        <a:latin typeface="Fira Sans" panose="020B05030500000200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CL" sz="14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ira Sans" panose="020B0503050000020004" pitchFamily="34" charset="0"/>
                          <a:sym typeface="Arial"/>
                        </a:rPr>
                        <a:t>130 mg/kg</a:t>
                      </a:r>
                      <a:endParaRPr lang="es-CL" dirty="0">
                        <a:latin typeface="Fira Sans" panose="020B05030500000200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CL" sz="14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ira Sans" panose="020B0503050000020004" pitchFamily="34" charset="0"/>
                          <a:sym typeface="Arial"/>
                        </a:rPr>
                        <a:t>130 mg/kg</a:t>
                      </a:r>
                      <a:endParaRPr lang="es-CL" dirty="0">
                        <a:latin typeface="Fira Sans" panose="020B05030500000200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2923325"/>
                  </a:ext>
                </a:extLst>
              </a:tr>
            </a:tbl>
          </a:graphicData>
        </a:graphic>
      </p:graphicFrame>
      <p:pic>
        <p:nvPicPr>
          <p:cNvPr id="2" name="Imagen 1" descr="Forma&#10;&#10;Descripción generada automáticamente">
            <a:extLst>
              <a:ext uri="{FF2B5EF4-FFF2-40B4-BE49-F238E27FC236}">
                <a16:creationId xmlns:a16="http://schemas.microsoft.com/office/drawing/2014/main" id="{00D14C66-84E5-2AB9-7745-04984756A0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99" y="74046"/>
            <a:ext cx="2187121" cy="77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72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rma libre: forma 14">
            <a:extLst>
              <a:ext uri="{FF2B5EF4-FFF2-40B4-BE49-F238E27FC236}">
                <a16:creationId xmlns:a16="http://schemas.microsoft.com/office/drawing/2014/main" id="{F8959ADC-0AEB-0072-06EC-498D642F8A1C}"/>
              </a:ext>
            </a:extLst>
          </p:cNvPr>
          <p:cNvSpPr/>
          <p:nvPr/>
        </p:nvSpPr>
        <p:spPr>
          <a:xfrm>
            <a:off x="513830" y="349636"/>
            <a:ext cx="7950805" cy="539041"/>
          </a:xfrm>
          <a:custGeom>
            <a:avLst/>
            <a:gdLst>
              <a:gd name="connsiteX0" fmla="*/ 557588 w 7950805"/>
              <a:gd name="connsiteY0" fmla="*/ 66000 h 539041"/>
              <a:gd name="connsiteX1" fmla="*/ 1333443 w 7950805"/>
              <a:gd name="connsiteY1" fmla="*/ 343091 h 539041"/>
              <a:gd name="connsiteX2" fmla="*/ 2718897 w 7950805"/>
              <a:gd name="connsiteY2" fmla="*/ 102946 h 539041"/>
              <a:gd name="connsiteX3" fmla="*/ 3891915 w 7950805"/>
              <a:gd name="connsiteY3" fmla="*/ 389273 h 539041"/>
              <a:gd name="connsiteX4" fmla="*/ 5656061 w 7950805"/>
              <a:gd name="connsiteY4" fmla="*/ 269200 h 539041"/>
              <a:gd name="connsiteX5" fmla="*/ 6810606 w 7950805"/>
              <a:gd name="connsiteY5" fmla="*/ 537055 h 539041"/>
              <a:gd name="connsiteX6" fmla="*/ 7586461 w 7950805"/>
              <a:gd name="connsiteY6" fmla="*/ 102946 h 539041"/>
              <a:gd name="connsiteX7" fmla="*/ 548352 w 7950805"/>
              <a:gd name="connsiteY7" fmla="*/ 1346 h 539041"/>
              <a:gd name="connsiteX8" fmla="*/ 557588 w 7950805"/>
              <a:gd name="connsiteY8" fmla="*/ 66000 h 53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0805" h="539041">
                <a:moveTo>
                  <a:pt x="557588" y="66000"/>
                </a:moveTo>
                <a:cubicBezTo>
                  <a:pt x="688437" y="122958"/>
                  <a:pt x="973225" y="336933"/>
                  <a:pt x="1333443" y="343091"/>
                </a:cubicBezTo>
                <a:cubicBezTo>
                  <a:pt x="1693661" y="349249"/>
                  <a:pt x="2292485" y="95249"/>
                  <a:pt x="2718897" y="102946"/>
                </a:cubicBezTo>
                <a:cubicBezTo>
                  <a:pt x="3145309" y="110643"/>
                  <a:pt x="3402388" y="361564"/>
                  <a:pt x="3891915" y="389273"/>
                </a:cubicBezTo>
                <a:cubicBezTo>
                  <a:pt x="4381442" y="416982"/>
                  <a:pt x="5169613" y="244570"/>
                  <a:pt x="5656061" y="269200"/>
                </a:cubicBezTo>
                <a:cubicBezTo>
                  <a:pt x="6142509" y="293830"/>
                  <a:pt x="6488873" y="564764"/>
                  <a:pt x="6810606" y="537055"/>
                </a:cubicBezTo>
                <a:cubicBezTo>
                  <a:pt x="7132339" y="509346"/>
                  <a:pt x="8630170" y="192231"/>
                  <a:pt x="7586461" y="102946"/>
                </a:cubicBezTo>
                <a:cubicBezTo>
                  <a:pt x="6542752" y="13661"/>
                  <a:pt x="1719831" y="7504"/>
                  <a:pt x="548352" y="1346"/>
                </a:cubicBezTo>
                <a:cubicBezTo>
                  <a:pt x="-623127" y="-4812"/>
                  <a:pt x="426739" y="9042"/>
                  <a:pt x="557588" y="6600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" name="Imagen 9" descr="Mapa&#10;&#10;Descripción generada automáticamente con confianza media">
            <a:extLst>
              <a:ext uri="{FF2B5EF4-FFF2-40B4-BE49-F238E27FC236}">
                <a16:creationId xmlns:a16="http://schemas.microsoft.com/office/drawing/2014/main" id="{D88DD989-CEE7-640A-790C-8F012EF40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2" name="object 2">
            <a:extLst>
              <a:ext uri="{FF2B5EF4-FFF2-40B4-BE49-F238E27FC236}">
                <a16:creationId xmlns:a16="http://schemas.microsoft.com/office/drawing/2014/main" id="{A0EA0EC3-F82E-C603-42CB-D1AE9AB59CD8}"/>
              </a:ext>
            </a:extLst>
          </p:cNvPr>
          <p:cNvGrpSpPr/>
          <p:nvPr/>
        </p:nvGrpSpPr>
        <p:grpSpPr>
          <a:xfrm>
            <a:off x="7386190" y="101706"/>
            <a:ext cx="1243980" cy="904272"/>
            <a:chOff x="9630156" y="5519928"/>
            <a:chExt cx="1583690" cy="1123315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5D0E4726-A1D7-6EF8-288E-24241A7950F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65208" y="5576316"/>
              <a:ext cx="601980" cy="601980"/>
            </a:xfrm>
            <a:prstGeom prst="rect">
              <a:avLst/>
            </a:prstGeom>
          </p:spPr>
        </p:pic>
        <p:pic>
          <p:nvPicPr>
            <p:cNvPr id="4" name="object 4">
              <a:extLst>
                <a:ext uri="{FF2B5EF4-FFF2-40B4-BE49-F238E27FC236}">
                  <a16:creationId xmlns:a16="http://schemas.microsoft.com/office/drawing/2014/main" id="{2EC67CCF-4EAA-DDD7-E7F6-95AF18AFF56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30156" y="5519928"/>
              <a:ext cx="694944" cy="716280"/>
            </a:xfrm>
            <a:prstGeom prst="rect">
              <a:avLst/>
            </a:prstGeom>
          </p:spPr>
        </p:pic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EA17E78B-1CEE-44AE-3C56-7DA2E6A6470C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33660" y="5576316"/>
              <a:ext cx="979931" cy="1066800"/>
            </a:xfrm>
            <a:prstGeom prst="rect">
              <a:avLst/>
            </a:prstGeom>
          </p:spPr>
        </p:pic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5BEF3930-E6E3-A21E-69A1-1F844A36C3A0}"/>
              </a:ext>
            </a:extLst>
          </p:cNvPr>
          <p:cNvSpPr txBox="1"/>
          <p:nvPr/>
        </p:nvSpPr>
        <p:spPr>
          <a:xfrm>
            <a:off x="6885591" y="664854"/>
            <a:ext cx="16818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i="1" dirty="0">
                <a:latin typeface="Fira Sans" panose="020B0503050000020004" pitchFamily="34" charset="0"/>
                <a:cs typeface="Farsi Simple Bold" panose="02010400000000000000" pitchFamily="2" charset="-78"/>
              </a:rPr>
              <a:t>Analítica Servicios de Ingeniería </a:t>
            </a:r>
            <a:r>
              <a:rPr lang="es-MX" sz="1400" i="1" dirty="0" err="1">
                <a:latin typeface="Fira Sans" panose="020B0503050000020004" pitchFamily="34" charset="0"/>
                <a:cs typeface="Farsi Simple Bold" panose="02010400000000000000" pitchFamily="2" charset="-78"/>
              </a:rPr>
              <a:t>SpA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17363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4DB757A-2EDB-4626-E8CF-45DA9C442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188" y="132175"/>
            <a:ext cx="509955" cy="511611"/>
          </a:xfrm>
          <a:prstGeom prst="rect">
            <a:avLst/>
          </a:prstGeom>
        </p:spPr>
      </p:pic>
      <p:sp>
        <p:nvSpPr>
          <p:cNvPr id="5" name="Rectángulo: esquinas superiores redondeadas 4">
            <a:extLst>
              <a:ext uri="{FF2B5EF4-FFF2-40B4-BE49-F238E27FC236}">
                <a16:creationId xmlns:a16="http://schemas.microsoft.com/office/drawing/2014/main" id="{75A87408-B642-6B4C-EBD9-629073F65D76}"/>
              </a:ext>
            </a:extLst>
          </p:cNvPr>
          <p:cNvSpPr/>
          <p:nvPr/>
        </p:nvSpPr>
        <p:spPr>
          <a:xfrm>
            <a:off x="8183105" y="4866469"/>
            <a:ext cx="844658" cy="277032"/>
          </a:xfrm>
          <a:prstGeom prst="round2Same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>
                <a:latin typeface="Fira Sans" panose="020B0503050000020004" pitchFamily="34" charset="0"/>
              </a:rPr>
              <a:t>Pág. 07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1E299F2-66F0-28FD-DA60-486C72DA58A4}"/>
              </a:ext>
            </a:extLst>
          </p:cNvPr>
          <p:cNvSpPr txBox="1"/>
          <p:nvPr/>
        </p:nvSpPr>
        <p:spPr>
          <a:xfrm>
            <a:off x="4355557" y="166945"/>
            <a:ext cx="4417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>
                <a:latin typeface="Fira Sans" panose="020B0503050000020004" pitchFamily="34" charset="0"/>
                <a:cs typeface="Farsi Simple Bold" panose="02010400000000000000" pitchFamily="2" charset="-78"/>
              </a:rPr>
              <a:t>Fuente: </a:t>
            </a:r>
            <a:r>
              <a:rPr lang="es-MX" sz="1100" i="1" dirty="0">
                <a:latin typeface="Fira Sans" panose="020B0503050000020004" pitchFamily="34" charset="0"/>
                <a:cs typeface="Farsi Simple Bold" panose="02010400000000000000" pitchFamily="2" charset="-78"/>
              </a:rPr>
              <a:t>Analítica Servicios de Ingeniería </a:t>
            </a:r>
            <a:r>
              <a:rPr lang="es-MX" sz="1100" i="1" dirty="0" err="1">
                <a:latin typeface="Fira Sans" panose="020B0503050000020004" pitchFamily="34" charset="0"/>
                <a:cs typeface="Farsi Simple Bold" panose="02010400000000000000" pitchFamily="2" charset="-78"/>
              </a:rPr>
              <a:t>SpA</a:t>
            </a:r>
            <a:endParaRPr lang="es-MX" sz="1100" i="1" dirty="0">
              <a:latin typeface="Fira Sans" panose="020B0503050000020004" pitchFamily="34" charset="0"/>
              <a:cs typeface="Farsi Simple Bold" panose="02010400000000000000" pitchFamily="2" charset="-78"/>
            </a:endParaRPr>
          </a:p>
        </p:txBody>
      </p:sp>
      <p:grpSp>
        <p:nvGrpSpPr>
          <p:cNvPr id="7" name="object 2">
            <a:extLst>
              <a:ext uri="{FF2B5EF4-FFF2-40B4-BE49-F238E27FC236}">
                <a16:creationId xmlns:a16="http://schemas.microsoft.com/office/drawing/2014/main" id="{FFEECB35-7A76-A8A6-0D37-2882A2A1CB41}"/>
              </a:ext>
            </a:extLst>
          </p:cNvPr>
          <p:cNvGrpSpPr/>
          <p:nvPr/>
        </p:nvGrpSpPr>
        <p:grpSpPr>
          <a:xfrm>
            <a:off x="8203614" y="45214"/>
            <a:ext cx="824149" cy="650668"/>
            <a:chOff x="9630156" y="5519928"/>
            <a:chExt cx="1583690" cy="1123315"/>
          </a:xfrm>
        </p:grpSpPr>
        <p:pic>
          <p:nvPicPr>
            <p:cNvPr id="8" name="object 3">
              <a:extLst>
                <a:ext uri="{FF2B5EF4-FFF2-40B4-BE49-F238E27FC236}">
                  <a16:creationId xmlns:a16="http://schemas.microsoft.com/office/drawing/2014/main" id="{8DB95764-F0E3-AF40-A963-891E279CC8E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65208" y="5576316"/>
              <a:ext cx="601980" cy="601980"/>
            </a:xfrm>
            <a:prstGeom prst="rect">
              <a:avLst/>
            </a:prstGeom>
          </p:spPr>
        </p:pic>
        <p:pic>
          <p:nvPicPr>
            <p:cNvPr id="9" name="object 4">
              <a:extLst>
                <a:ext uri="{FF2B5EF4-FFF2-40B4-BE49-F238E27FC236}">
                  <a16:creationId xmlns:a16="http://schemas.microsoft.com/office/drawing/2014/main" id="{C91E635C-E921-BBF4-8225-C425274980D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30156" y="5519928"/>
              <a:ext cx="694944" cy="716280"/>
            </a:xfrm>
            <a:prstGeom prst="rect">
              <a:avLst/>
            </a:prstGeom>
          </p:spPr>
        </p:pic>
        <p:pic>
          <p:nvPicPr>
            <p:cNvPr id="10" name="object 5">
              <a:extLst>
                <a:ext uri="{FF2B5EF4-FFF2-40B4-BE49-F238E27FC236}">
                  <a16:creationId xmlns:a16="http://schemas.microsoft.com/office/drawing/2014/main" id="{DCD563DA-9878-F59D-4D94-A5C61862D6B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33660" y="5576316"/>
              <a:ext cx="979931" cy="1066800"/>
            </a:xfrm>
            <a:prstGeom prst="rect">
              <a:avLst/>
            </a:prstGeom>
          </p:spPr>
        </p:pic>
      </p:grpSp>
      <p:graphicFrame>
        <p:nvGraphicFramePr>
          <p:cNvPr id="11" name="object 8">
            <a:extLst>
              <a:ext uri="{FF2B5EF4-FFF2-40B4-BE49-F238E27FC236}">
                <a16:creationId xmlns:a16="http://schemas.microsoft.com/office/drawing/2014/main" id="{ABB3DE2A-351C-F78D-1CFE-C8F0B9FCFE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538624"/>
              </p:ext>
            </p:extLst>
          </p:nvPr>
        </p:nvGraphicFramePr>
        <p:xfrm>
          <a:off x="224726" y="853943"/>
          <a:ext cx="8736650" cy="391900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50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96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38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92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3889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7704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02181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66087">
                  <a:extLst>
                    <a:ext uri="{9D8B030D-6E8A-4147-A177-3AD203B41FA5}">
                      <a16:colId xmlns:a16="http://schemas.microsoft.com/office/drawing/2014/main" val="1672122161"/>
                    </a:ext>
                  </a:extLst>
                </a:gridCol>
              </a:tblGrid>
              <a:tr h="292350">
                <a:tc gridSpan="8">
                  <a:txBody>
                    <a:bodyPr/>
                    <a:lstStyle/>
                    <a:p>
                      <a:pPr algn="ctr">
                        <a:lnSpc>
                          <a:spcPts val="1225"/>
                        </a:lnSpc>
                        <a:spcBef>
                          <a:spcPts val="455"/>
                        </a:spcBef>
                      </a:pPr>
                      <a:r>
                        <a:rPr sz="1100" b="1" spc="-5" dirty="0">
                          <a:latin typeface="Fira Sans" panose="020B0503050000020004" pitchFamily="34" charset="0"/>
                        </a:rPr>
                        <a:t>AN</a:t>
                      </a:r>
                      <a:r>
                        <a:rPr lang="es-CL" sz="1100" b="1" spc="-5" dirty="0">
                          <a:latin typeface="Fira Sans" panose="020B0503050000020004" pitchFamily="34" charset="0"/>
                        </a:rPr>
                        <a:t>Á</a:t>
                      </a:r>
                      <a:r>
                        <a:rPr sz="1100" b="1" spc="-5" dirty="0">
                          <a:latin typeface="Fira Sans" panose="020B0503050000020004" pitchFamily="34" charset="0"/>
                        </a:rPr>
                        <a:t>LISIS</a:t>
                      </a:r>
                      <a:endParaRPr sz="1100" i="1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78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225"/>
                        </a:lnSpc>
                        <a:spcBef>
                          <a:spcPts val="455"/>
                        </a:spcBef>
                      </a:pPr>
                      <a:endParaRPr sz="1600" dirty="0">
                        <a:latin typeface="+mn-lt"/>
                        <a:cs typeface="Calibri"/>
                      </a:endParaRPr>
                    </a:p>
                  </a:txBody>
                  <a:tcPr marL="0" marR="0" marT="577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278"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100" b="1" dirty="0">
                          <a:latin typeface="Fira Sans" panose="020B0503050000020004" pitchFamily="34" charset="0"/>
                        </a:rPr>
                        <a:t>Estratos</a:t>
                      </a:r>
                      <a:endParaRPr sz="1100" b="1" dirty="0">
                        <a:latin typeface="Fira Sans" panose="020B0503050000020004" pitchFamily="34" charset="0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2880" marR="3175"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100" b="1" dirty="0">
                          <a:latin typeface="Fira Sans" panose="020B0503050000020004" pitchFamily="34" charset="0"/>
                        </a:rPr>
                        <a:t>Símbolo</a:t>
                      </a:r>
                      <a:r>
                        <a:rPr sz="1100" b="1" spc="-60" dirty="0">
                          <a:latin typeface="Fira Sans" panose="020B0503050000020004" pitchFamily="34" charset="0"/>
                        </a:rPr>
                        <a:t> </a:t>
                      </a:r>
                      <a:r>
                        <a:rPr sz="1100" b="1" dirty="0">
                          <a:latin typeface="Fira Sans" panose="020B0503050000020004" pitchFamily="34" charset="0"/>
                        </a:rPr>
                        <a:t>Analito</a:t>
                      </a:r>
                      <a:endParaRPr sz="11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2666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5"/>
                        </a:lnSpc>
                        <a:spcBef>
                          <a:spcPts val="459"/>
                        </a:spcBef>
                      </a:pPr>
                      <a:r>
                        <a:rPr sz="1100" b="1" spc="-5" dirty="0">
                          <a:latin typeface="Fira Sans" panose="020B0503050000020004" pitchFamily="34" charset="0"/>
                        </a:rPr>
                        <a:t>As</a:t>
                      </a:r>
                      <a:endParaRPr sz="11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5"/>
                        </a:lnSpc>
                        <a:spcBef>
                          <a:spcPts val="445"/>
                        </a:spcBef>
                      </a:pPr>
                      <a:r>
                        <a:rPr sz="1100" b="1" spc="5" dirty="0">
                          <a:latin typeface="Fira Sans" panose="020B0503050000020004" pitchFamily="34" charset="0"/>
                        </a:rPr>
                        <a:t>Cd</a:t>
                      </a:r>
                      <a:endParaRPr sz="11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5"/>
                        </a:lnSpc>
                        <a:spcBef>
                          <a:spcPts val="445"/>
                        </a:spcBef>
                      </a:pPr>
                      <a:r>
                        <a:rPr sz="1100" b="1" spc="5" dirty="0">
                          <a:latin typeface="Fira Sans" panose="020B0503050000020004" pitchFamily="34" charset="0"/>
                        </a:rPr>
                        <a:t>Cu</a:t>
                      </a:r>
                      <a:endParaRPr sz="11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5"/>
                        </a:lnSpc>
                        <a:spcBef>
                          <a:spcPts val="445"/>
                        </a:spcBef>
                      </a:pPr>
                      <a:r>
                        <a:rPr sz="1100" b="1" spc="5" dirty="0">
                          <a:latin typeface="Fira Sans" panose="020B0503050000020004" pitchFamily="34" charset="0"/>
                        </a:rPr>
                        <a:t>Hg</a:t>
                      </a:r>
                      <a:endParaRPr sz="11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5"/>
                        </a:lnSpc>
                        <a:spcBef>
                          <a:spcPts val="445"/>
                        </a:spcBef>
                      </a:pPr>
                      <a:r>
                        <a:rPr sz="1100" b="1" dirty="0">
                          <a:latin typeface="Fira Sans" panose="020B0503050000020004" pitchFamily="34" charset="0"/>
                        </a:rPr>
                        <a:t>Pb</a:t>
                      </a:r>
                      <a:endParaRPr sz="11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5"/>
                        </a:lnSpc>
                        <a:spcBef>
                          <a:spcPts val="445"/>
                        </a:spcBef>
                      </a:pPr>
                      <a:r>
                        <a:rPr sz="1100" b="1" dirty="0">
                          <a:latin typeface="Fira Sans" panose="020B0503050000020004" pitchFamily="34" charset="0"/>
                        </a:rPr>
                        <a:t>V</a:t>
                      </a:r>
                      <a:endParaRPr sz="11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651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278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880" marR="317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100" b="1" dirty="0">
                          <a:latin typeface="Fira Sans" panose="020B0503050000020004" pitchFamily="34" charset="0"/>
                        </a:rPr>
                        <a:t>Tipo</a:t>
                      </a:r>
                      <a:r>
                        <a:rPr sz="1100" b="1" spc="-40" dirty="0">
                          <a:latin typeface="Fira Sans" panose="020B0503050000020004" pitchFamily="34" charset="0"/>
                        </a:rPr>
                        <a:t> </a:t>
                      </a:r>
                      <a:r>
                        <a:rPr sz="1100" b="1" dirty="0">
                          <a:latin typeface="Fira Sans" panose="020B0503050000020004" pitchFamily="34" charset="0"/>
                        </a:rPr>
                        <a:t>de</a:t>
                      </a:r>
                      <a:r>
                        <a:rPr sz="1100" b="1" spc="-25" dirty="0">
                          <a:latin typeface="Fira Sans" panose="020B0503050000020004" pitchFamily="34" charset="0"/>
                        </a:rPr>
                        <a:t> </a:t>
                      </a:r>
                      <a:r>
                        <a:rPr sz="1100" b="1" dirty="0">
                          <a:latin typeface="Fira Sans" panose="020B0503050000020004" pitchFamily="34" charset="0"/>
                        </a:rPr>
                        <a:t>Método</a:t>
                      </a:r>
                      <a:endParaRPr sz="11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2667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5"/>
                        </a:lnSpc>
                        <a:spcBef>
                          <a:spcPts val="455"/>
                        </a:spcBef>
                      </a:pPr>
                      <a:r>
                        <a:rPr sz="1100" b="1" dirty="0">
                          <a:latin typeface="Fira Sans" panose="020B0503050000020004" pitchFamily="34" charset="0"/>
                        </a:rPr>
                        <a:t>TD-MS</a:t>
                      </a:r>
                      <a:endParaRPr sz="11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5"/>
                        </a:lnSpc>
                        <a:spcBef>
                          <a:spcPts val="445"/>
                        </a:spcBef>
                      </a:pPr>
                      <a:r>
                        <a:rPr sz="1100" b="1" dirty="0">
                          <a:latin typeface="Fira Sans" panose="020B0503050000020004" pitchFamily="34" charset="0"/>
                        </a:rPr>
                        <a:t>TD-MS</a:t>
                      </a:r>
                      <a:endParaRPr sz="11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5"/>
                        </a:lnSpc>
                        <a:spcBef>
                          <a:spcPts val="445"/>
                        </a:spcBef>
                      </a:pPr>
                      <a:r>
                        <a:rPr sz="1100" b="1" dirty="0">
                          <a:latin typeface="Fira Sans" panose="020B0503050000020004" pitchFamily="34" charset="0"/>
                        </a:rPr>
                        <a:t>TD-MS</a:t>
                      </a:r>
                      <a:endParaRPr sz="11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5"/>
                        </a:lnSpc>
                        <a:spcBef>
                          <a:spcPts val="445"/>
                        </a:spcBef>
                      </a:pPr>
                      <a:r>
                        <a:rPr sz="1100" b="1" dirty="0">
                          <a:latin typeface="Fira Sans" panose="020B0503050000020004" pitchFamily="34" charset="0"/>
                        </a:rPr>
                        <a:t>TD-MS</a:t>
                      </a:r>
                      <a:endParaRPr sz="11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5"/>
                        </a:lnSpc>
                        <a:spcBef>
                          <a:spcPts val="445"/>
                        </a:spcBef>
                      </a:pPr>
                      <a:r>
                        <a:rPr sz="1100" b="1" dirty="0">
                          <a:latin typeface="Fira Sans" panose="020B0503050000020004" pitchFamily="34" charset="0"/>
                        </a:rPr>
                        <a:t>TD-MS</a:t>
                      </a:r>
                      <a:endParaRPr sz="11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5"/>
                        </a:lnSpc>
                        <a:spcBef>
                          <a:spcPts val="445"/>
                        </a:spcBef>
                      </a:pPr>
                      <a:r>
                        <a:rPr sz="1100" b="1" dirty="0">
                          <a:latin typeface="Fira Sans" panose="020B0503050000020004" pitchFamily="34" charset="0"/>
                        </a:rPr>
                        <a:t>TD-MS</a:t>
                      </a:r>
                      <a:endParaRPr sz="11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651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383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100" b="1" spc="-5" dirty="0">
                          <a:latin typeface="Fira Sans" panose="020B0503050000020004" pitchFamily="34" charset="0"/>
                        </a:rPr>
                        <a:t>Unidad</a:t>
                      </a:r>
                      <a:endParaRPr sz="11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2667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459"/>
                        </a:spcBef>
                      </a:pPr>
                      <a:r>
                        <a:rPr sz="1100" b="1" spc="-5" dirty="0">
                          <a:latin typeface="Fira Sans" panose="020B0503050000020004" pitchFamily="34" charset="0"/>
                        </a:rPr>
                        <a:t>ppm</a:t>
                      </a:r>
                      <a:endParaRPr sz="11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ts val="1235"/>
                        </a:lnSpc>
                        <a:spcBef>
                          <a:spcPts val="445"/>
                        </a:spcBef>
                      </a:pPr>
                      <a:r>
                        <a:rPr sz="1100" b="1" spc="-5" dirty="0">
                          <a:latin typeface="Fira Sans" panose="020B0503050000020004" pitchFamily="34" charset="0"/>
                        </a:rPr>
                        <a:t>ppm</a:t>
                      </a:r>
                      <a:endParaRPr sz="11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235"/>
                        </a:lnSpc>
                        <a:spcBef>
                          <a:spcPts val="445"/>
                        </a:spcBef>
                      </a:pPr>
                      <a:r>
                        <a:rPr sz="1100" b="1" spc="-5" dirty="0">
                          <a:latin typeface="Fira Sans" panose="020B0503050000020004" pitchFamily="34" charset="0"/>
                        </a:rPr>
                        <a:t>ppm</a:t>
                      </a:r>
                      <a:endParaRPr sz="11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5"/>
                        </a:lnSpc>
                        <a:spcBef>
                          <a:spcPts val="445"/>
                        </a:spcBef>
                      </a:pPr>
                      <a:r>
                        <a:rPr sz="1100" b="1" spc="-5" dirty="0">
                          <a:latin typeface="Fira Sans" panose="020B0503050000020004" pitchFamily="34" charset="0"/>
                        </a:rPr>
                        <a:t>ppb</a:t>
                      </a:r>
                      <a:endParaRPr sz="11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5"/>
                        </a:lnSpc>
                        <a:spcBef>
                          <a:spcPts val="445"/>
                        </a:spcBef>
                      </a:pPr>
                      <a:r>
                        <a:rPr sz="1100" b="1" spc="-5" dirty="0">
                          <a:latin typeface="Fira Sans" panose="020B0503050000020004" pitchFamily="34" charset="0"/>
                        </a:rPr>
                        <a:t>ppm</a:t>
                      </a:r>
                      <a:endParaRPr sz="11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5"/>
                        </a:lnSpc>
                        <a:spcBef>
                          <a:spcPts val="445"/>
                        </a:spcBef>
                      </a:pPr>
                      <a:r>
                        <a:rPr sz="1100" b="1" spc="-5" dirty="0">
                          <a:latin typeface="Fira Sans" panose="020B0503050000020004" pitchFamily="34" charset="0"/>
                        </a:rPr>
                        <a:t>ppm</a:t>
                      </a:r>
                      <a:endParaRPr sz="11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651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383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100" b="1" dirty="0">
                          <a:latin typeface="Fira Sans" panose="020B0503050000020004" pitchFamily="34" charset="0"/>
                        </a:rPr>
                        <a:t>Limite</a:t>
                      </a:r>
                      <a:endParaRPr sz="11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2667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459"/>
                        </a:spcBef>
                      </a:pPr>
                      <a:r>
                        <a:rPr sz="1100" b="1" dirty="0">
                          <a:latin typeface="Fira Sans" panose="020B0503050000020004" pitchFamily="34" charset="0"/>
                        </a:rPr>
                        <a:t>0.1</a:t>
                      </a:r>
                      <a:endParaRPr sz="11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235"/>
                        </a:lnSpc>
                        <a:spcBef>
                          <a:spcPts val="445"/>
                        </a:spcBef>
                      </a:pPr>
                      <a:r>
                        <a:rPr sz="1100" b="1" dirty="0">
                          <a:latin typeface="Fira Sans" panose="020B0503050000020004" pitchFamily="34" charset="0"/>
                        </a:rPr>
                        <a:t>0.1</a:t>
                      </a:r>
                      <a:endParaRPr sz="11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ts val="1235"/>
                        </a:lnSpc>
                        <a:spcBef>
                          <a:spcPts val="445"/>
                        </a:spcBef>
                      </a:pPr>
                      <a:r>
                        <a:rPr sz="1100" b="1" dirty="0">
                          <a:latin typeface="Fira Sans" panose="020B0503050000020004" pitchFamily="34" charset="0"/>
                        </a:rPr>
                        <a:t>0.2</a:t>
                      </a:r>
                      <a:endParaRPr sz="11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5"/>
                        </a:lnSpc>
                        <a:spcBef>
                          <a:spcPts val="445"/>
                        </a:spcBef>
                      </a:pPr>
                      <a:r>
                        <a:rPr sz="1100" b="1" dirty="0">
                          <a:latin typeface="Fira Sans" panose="020B0503050000020004" pitchFamily="34" charset="0"/>
                        </a:rPr>
                        <a:t>10</a:t>
                      </a:r>
                      <a:endParaRPr sz="11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5"/>
                        </a:lnSpc>
                        <a:spcBef>
                          <a:spcPts val="445"/>
                        </a:spcBef>
                      </a:pPr>
                      <a:r>
                        <a:rPr sz="1100" b="1" dirty="0">
                          <a:latin typeface="Fira Sans" panose="020B0503050000020004" pitchFamily="34" charset="0"/>
                        </a:rPr>
                        <a:t>0.5</a:t>
                      </a:r>
                      <a:endParaRPr sz="11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5"/>
                        </a:lnSpc>
                        <a:spcBef>
                          <a:spcPts val="445"/>
                        </a:spcBef>
                      </a:pPr>
                      <a:r>
                        <a:rPr sz="1100" b="1" dirty="0">
                          <a:latin typeface="Fira Sans" panose="020B0503050000020004" pitchFamily="34" charset="0"/>
                        </a:rPr>
                        <a:t>1</a:t>
                      </a:r>
                      <a:endParaRPr sz="11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651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3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100" b="1" dirty="0">
                          <a:latin typeface="Fira Sans" panose="020B0503050000020004" pitchFamily="34" charset="0"/>
                        </a:rPr>
                        <a:t>1</a:t>
                      </a:r>
                      <a:endParaRPr sz="11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26670" marB="0"/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ts val="1220"/>
                        </a:lnSpc>
                        <a:spcBef>
                          <a:spcPts val="455"/>
                        </a:spcBef>
                      </a:pPr>
                      <a:r>
                        <a:rPr sz="1100" b="1" dirty="0">
                          <a:latin typeface="Fira Sans" panose="020B0503050000020004" pitchFamily="34" charset="0"/>
                        </a:rPr>
                        <a:t>A-1</a:t>
                      </a:r>
                      <a:endParaRPr sz="11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455"/>
                        </a:spcBef>
                      </a:pPr>
                      <a:r>
                        <a:rPr sz="1100" dirty="0">
                          <a:latin typeface="Fira Sans" panose="020B0503050000020004" pitchFamily="34" charset="0"/>
                        </a:rPr>
                        <a:t>60,1</a:t>
                      </a:r>
                      <a:endParaRPr sz="11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235"/>
                        </a:lnSpc>
                        <a:spcBef>
                          <a:spcPts val="445"/>
                        </a:spcBef>
                      </a:pPr>
                      <a:r>
                        <a:rPr sz="1100" dirty="0">
                          <a:latin typeface="Fira Sans" panose="020B0503050000020004" pitchFamily="34" charset="0"/>
                        </a:rPr>
                        <a:t>2,8</a:t>
                      </a:r>
                      <a:endParaRPr sz="11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5"/>
                        </a:lnSpc>
                        <a:spcBef>
                          <a:spcPts val="445"/>
                        </a:spcBef>
                      </a:pPr>
                      <a:r>
                        <a:rPr sz="1100" dirty="0">
                          <a:latin typeface="Fira Sans" panose="020B0503050000020004" pitchFamily="34" charset="0"/>
                        </a:rPr>
                        <a:t>7090</a:t>
                      </a:r>
                      <a:endParaRPr sz="11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5"/>
                        </a:lnSpc>
                        <a:spcBef>
                          <a:spcPts val="445"/>
                        </a:spcBef>
                      </a:pPr>
                      <a:r>
                        <a:rPr sz="1100" dirty="0">
                          <a:latin typeface="Fira Sans" panose="020B0503050000020004" pitchFamily="34" charset="0"/>
                        </a:rPr>
                        <a:t>&lt;</a:t>
                      </a:r>
                      <a:r>
                        <a:rPr sz="1100" spc="-40" dirty="0">
                          <a:latin typeface="Fira Sans" panose="020B0503050000020004" pitchFamily="34" charset="0"/>
                        </a:rPr>
                        <a:t> </a:t>
                      </a:r>
                      <a:r>
                        <a:rPr sz="1100" dirty="0">
                          <a:latin typeface="Fira Sans" panose="020B0503050000020004" pitchFamily="34" charset="0"/>
                        </a:rPr>
                        <a:t>10</a:t>
                      </a:r>
                      <a:endParaRPr sz="11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5"/>
                        </a:lnSpc>
                        <a:spcBef>
                          <a:spcPts val="445"/>
                        </a:spcBef>
                      </a:pPr>
                      <a:r>
                        <a:rPr sz="1100" dirty="0">
                          <a:latin typeface="Fira Sans" panose="020B0503050000020004" pitchFamily="34" charset="0"/>
                        </a:rPr>
                        <a:t>25,2</a:t>
                      </a:r>
                      <a:endParaRPr sz="11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5"/>
                        </a:lnSpc>
                        <a:spcBef>
                          <a:spcPts val="445"/>
                        </a:spcBef>
                      </a:pPr>
                      <a:r>
                        <a:rPr sz="1100" dirty="0">
                          <a:latin typeface="Fira Sans" panose="020B0503050000020004" pitchFamily="34" charset="0"/>
                        </a:rPr>
                        <a:t>167</a:t>
                      </a:r>
                      <a:endParaRPr sz="11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651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73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100" b="1" dirty="0">
                          <a:latin typeface="Fira Sans" panose="020B0503050000020004" pitchFamily="34" charset="0"/>
                        </a:rPr>
                        <a:t>2</a:t>
                      </a:r>
                      <a:endParaRPr sz="11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26670" marB="0"/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ts val="1220"/>
                        </a:lnSpc>
                        <a:spcBef>
                          <a:spcPts val="459"/>
                        </a:spcBef>
                      </a:pPr>
                      <a:r>
                        <a:rPr sz="1100" b="1" dirty="0">
                          <a:latin typeface="Fira Sans" panose="020B0503050000020004" pitchFamily="34" charset="0"/>
                        </a:rPr>
                        <a:t>A-2</a:t>
                      </a:r>
                      <a:endParaRPr sz="11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459"/>
                        </a:spcBef>
                      </a:pPr>
                      <a:r>
                        <a:rPr sz="1100" dirty="0">
                          <a:latin typeface="Fira Sans" panose="020B0503050000020004" pitchFamily="34" charset="0"/>
                        </a:rPr>
                        <a:t>80,3</a:t>
                      </a:r>
                      <a:endParaRPr sz="11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230"/>
                        </a:lnSpc>
                        <a:spcBef>
                          <a:spcPts val="450"/>
                        </a:spcBef>
                      </a:pPr>
                      <a:r>
                        <a:rPr sz="1100" dirty="0">
                          <a:latin typeface="Fira Sans" panose="020B0503050000020004" pitchFamily="34" charset="0"/>
                        </a:rPr>
                        <a:t>2,3</a:t>
                      </a:r>
                      <a:endParaRPr sz="11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  <a:spcBef>
                          <a:spcPts val="450"/>
                        </a:spcBef>
                      </a:pPr>
                      <a:r>
                        <a:rPr sz="1100" dirty="0">
                          <a:latin typeface="Fira Sans" panose="020B0503050000020004" pitchFamily="34" charset="0"/>
                        </a:rPr>
                        <a:t>9800</a:t>
                      </a:r>
                      <a:endParaRPr sz="11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  <a:spcBef>
                          <a:spcPts val="450"/>
                        </a:spcBef>
                      </a:pPr>
                      <a:r>
                        <a:rPr sz="1100" dirty="0">
                          <a:latin typeface="Fira Sans" panose="020B0503050000020004" pitchFamily="34" charset="0"/>
                        </a:rPr>
                        <a:t>&lt;</a:t>
                      </a:r>
                      <a:r>
                        <a:rPr sz="1100" spc="-40" dirty="0">
                          <a:latin typeface="Fira Sans" panose="020B0503050000020004" pitchFamily="34" charset="0"/>
                        </a:rPr>
                        <a:t> </a:t>
                      </a:r>
                      <a:r>
                        <a:rPr sz="1100" dirty="0">
                          <a:latin typeface="Fira Sans" panose="020B0503050000020004" pitchFamily="34" charset="0"/>
                        </a:rPr>
                        <a:t>10</a:t>
                      </a:r>
                      <a:endParaRPr sz="11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  <a:spcBef>
                          <a:spcPts val="450"/>
                        </a:spcBef>
                      </a:pPr>
                      <a:r>
                        <a:rPr sz="1100" dirty="0">
                          <a:latin typeface="Fira Sans" panose="020B0503050000020004" pitchFamily="34" charset="0"/>
                        </a:rPr>
                        <a:t>26,8</a:t>
                      </a:r>
                      <a:endParaRPr sz="11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  <a:spcBef>
                          <a:spcPts val="450"/>
                        </a:spcBef>
                      </a:pPr>
                      <a:r>
                        <a:rPr sz="1100" dirty="0">
                          <a:latin typeface="Fira Sans" panose="020B0503050000020004" pitchFamily="34" charset="0"/>
                        </a:rPr>
                        <a:t>167</a:t>
                      </a:r>
                      <a:endParaRPr sz="11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15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73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100" b="1" dirty="0">
                          <a:latin typeface="Fira Sans" panose="020B0503050000020004" pitchFamily="34" charset="0"/>
                        </a:rPr>
                        <a:t>3</a:t>
                      </a:r>
                      <a:endParaRPr sz="11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26670" marB="0"/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ts val="1220"/>
                        </a:lnSpc>
                        <a:spcBef>
                          <a:spcPts val="459"/>
                        </a:spcBef>
                      </a:pPr>
                      <a:r>
                        <a:rPr sz="1100" b="1" dirty="0">
                          <a:latin typeface="Fira Sans" panose="020B0503050000020004" pitchFamily="34" charset="0"/>
                        </a:rPr>
                        <a:t>A-3</a:t>
                      </a:r>
                      <a:endParaRPr sz="11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459"/>
                        </a:spcBef>
                      </a:pPr>
                      <a:r>
                        <a:rPr sz="1100" dirty="0">
                          <a:latin typeface="Fira Sans" panose="020B0503050000020004" pitchFamily="34" charset="0"/>
                        </a:rPr>
                        <a:t>67,5</a:t>
                      </a:r>
                      <a:endParaRPr sz="11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235"/>
                        </a:lnSpc>
                        <a:spcBef>
                          <a:spcPts val="450"/>
                        </a:spcBef>
                      </a:pPr>
                      <a:r>
                        <a:rPr sz="1100" dirty="0">
                          <a:latin typeface="Fira Sans" panose="020B0503050000020004" pitchFamily="34" charset="0"/>
                        </a:rPr>
                        <a:t>3</a:t>
                      </a:r>
                      <a:endParaRPr sz="11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5"/>
                        </a:lnSpc>
                        <a:spcBef>
                          <a:spcPts val="450"/>
                        </a:spcBef>
                      </a:pPr>
                      <a:r>
                        <a:rPr sz="1100" dirty="0">
                          <a:latin typeface="Fira Sans" panose="020B0503050000020004" pitchFamily="34" charset="0"/>
                        </a:rPr>
                        <a:t>8620</a:t>
                      </a:r>
                      <a:endParaRPr sz="11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5"/>
                        </a:lnSpc>
                        <a:spcBef>
                          <a:spcPts val="450"/>
                        </a:spcBef>
                      </a:pPr>
                      <a:r>
                        <a:rPr sz="1100" dirty="0">
                          <a:latin typeface="Fira Sans" panose="020B0503050000020004" pitchFamily="34" charset="0"/>
                        </a:rPr>
                        <a:t>&lt;</a:t>
                      </a:r>
                      <a:r>
                        <a:rPr sz="1100" spc="-40" dirty="0">
                          <a:latin typeface="Fira Sans" panose="020B0503050000020004" pitchFamily="34" charset="0"/>
                        </a:rPr>
                        <a:t> </a:t>
                      </a:r>
                      <a:r>
                        <a:rPr sz="1100" dirty="0">
                          <a:latin typeface="Fira Sans" panose="020B0503050000020004" pitchFamily="34" charset="0"/>
                        </a:rPr>
                        <a:t>10</a:t>
                      </a:r>
                      <a:endParaRPr sz="11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5"/>
                        </a:lnSpc>
                        <a:spcBef>
                          <a:spcPts val="450"/>
                        </a:spcBef>
                      </a:pPr>
                      <a:r>
                        <a:rPr sz="1100" dirty="0">
                          <a:latin typeface="Fira Sans" panose="020B0503050000020004" pitchFamily="34" charset="0"/>
                        </a:rPr>
                        <a:t>22,7</a:t>
                      </a:r>
                      <a:endParaRPr sz="11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5"/>
                        </a:lnSpc>
                        <a:spcBef>
                          <a:spcPts val="450"/>
                        </a:spcBef>
                      </a:pPr>
                      <a:r>
                        <a:rPr sz="1100" dirty="0">
                          <a:latin typeface="Fira Sans" panose="020B0503050000020004" pitchFamily="34" charset="0"/>
                        </a:rPr>
                        <a:t>173</a:t>
                      </a:r>
                      <a:endParaRPr sz="11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15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73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100" b="1" dirty="0">
                          <a:latin typeface="Fira Sans" panose="020B0503050000020004" pitchFamily="34" charset="0"/>
                        </a:rPr>
                        <a:t>4</a:t>
                      </a:r>
                      <a:endParaRPr sz="11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26670" marB="0"/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ts val="1220"/>
                        </a:lnSpc>
                        <a:spcBef>
                          <a:spcPts val="459"/>
                        </a:spcBef>
                      </a:pPr>
                      <a:r>
                        <a:rPr sz="1100" b="1" dirty="0">
                          <a:latin typeface="Fira Sans" panose="020B0503050000020004" pitchFamily="34" charset="0"/>
                        </a:rPr>
                        <a:t>B-1</a:t>
                      </a:r>
                      <a:endParaRPr sz="11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459"/>
                        </a:spcBef>
                      </a:pPr>
                      <a:r>
                        <a:rPr sz="1100" dirty="0">
                          <a:latin typeface="Fira Sans" panose="020B0503050000020004" pitchFamily="34" charset="0"/>
                        </a:rPr>
                        <a:t>65,4</a:t>
                      </a:r>
                      <a:endParaRPr sz="11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235"/>
                        </a:lnSpc>
                        <a:spcBef>
                          <a:spcPts val="445"/>
                        </a:spcBef>
                      </a:pPr>
                      <a:r>
                        <a:rPr sz="1100" dirty="0">
                          <a:latin typeface="Fira Sans" panose="020B0503050000020004" pitchFamily="34" charset="0"/>
                        </a:rPr>
                        <a:t>1,8</a:t>
                      </a:r>
                      <a:endParaRPr sz="11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5"/>
                        </a:lnSpc>
                        <a:spcBef>
                          <a:spcPts val="445"/>
                        </a:spcBef>
                      </a:pPr>
                      <a:r>
                        <a:rPr sz="1100" dirty="0">
                          <a:latin typeface="Fira Sans" panose="020B0503050000020004" pitchFamily="34" charset="0"/>
                        </a:rPr>
                        <a:t>9240</a:t>
                      </a:r>
                      <a:endParaRPr sz="11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5"/>
                        </a:lnSpc>
                        <a:spcBef>
                          <a:spcPts val="445"/>
                        </a:spcBef>
                      </a:pPr>
                      <a:r>
                        <a:rPr sz="1100" dirty="0">
                          <a:latin typeface="Fira Sans" panose="020B0503050000020004" pitchFamily="34" charset="0"/>
                        </a:rPr>
                        <a:t>&lt;</a:t>
                      </a:r>
                      <a:r>
                        <a:rPr sz="1100" spc="-40" dirty="0">
                          <a:latin typeface="Fira Sans" panose="020B0503050000020004" pitchFamily="34" charset="0"/>
                        </a:rPr>
                        <a:t> </a:t>
                      </a:r>
                      <a:r>
                        <a:rPr sz="1100" dirty="0">
                          <a:latin typeface="Fira Sans" panose="020B0503050000020004" pitchFamily="34" charset="0"/>
                        </a:rPr>
                        <a:t>10</a:t>
                      </a:r>
                      <a:endParaRPr sz="11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5"/>
                        </a:lnSpc>
                        <a:spcBef>
                          <a:spcPts val="445"/>
                        </a:spcBef>
                      </a:pPr>
                      <a:r>
                        <a:rPr sz="1100" dirty="0">
                          <a:latin typeface="Fira Sans" panose="020B0503050000020004" pitchFamily="34" charset="0"/>
                        </a:rPr>
                        <a:t>27</a:t>
                      </a:r>
                      <a:endParaRPr sz="11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5"/>
                        </a:lnSpc>
                        <a:spcBef>
                          <a:spcPts val="445"/>
                        </a:spcBef>
                      </a:pPr>
                      <a:r>
                        <a:rPr sz="1100" dirty="0">
                          <a:latin typeface="Fira Sans" panose="020B0503050000020004" pitchFamily="34" charset="0"/>
                        </a:rPr>
                        <a:t>181</a:t>
                      </a:r>
                      <a:endParaRPr sz="11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6515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73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100" b="1" dirty="0">
                          <a:latin typeface="Fira Sans" panose="020B0503050000020004" pitchFamily="34" charset="0"/>
                        </a:rPr>
                        <a:t>5</a:t>
                      </a:r>
                      <a:endParaRPr sz="11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26670" marB="0"/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ts val="1220"/>
                        </a:lnSpc>
                        <a:spcBef>
                          <a:spcPts val="459"/>
                        </a:spcBef>
                      </a:pPr>
                      <a:r>
                        <a:rPr sz="1100" b="1" dirty="0">
                          <a:latin typeface="Fira Sans" panose="020B0503050000020004" pitchFamily="34" charset="0"/>
                        </a:rPr>
                        <a:t>B-2</a:t>
                      </a:r>
                      <a:endParaRPr sz="11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459"/>
                        </a:spcBef>
                      </a:pPr>
                      <a:r>
                        <a:rPr sz="1100" dirty="0">
                          <a:latin typeface="Fira Sans" panose="020B0503050000020004" pitchFamily="34" charset="0"/>
                        </a:rPr>
                        <a:t>85,3</a:t>
                      </a:r>
                      <a:endParaRPr sz="11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230"/>
                        </a:lnSpc>
                        <a:spcBef>
                          <a:spcPts val="450"/>
                        </a:spcBef>
                      </a:pPr>
                      <a:r>
                        <a:rPr sz="1100" dirty="0">
                          <a:latin typeface="Fira Sans" panose="020B0503050000020004" pitchFamily="34" charset="0"/>
                        </a:rPr>
                        <a:t>2,4</a:t>
                      </a:r>
                      <a:endParaRPr sz="11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ts val="1230"/>
                        </a:lnSpc>
                        <a:spcBef>
                          <a:spcPts val="450"/>
                        </a:spcBef>
                      </a:pPr>
                      <a:r>
                        <a:rPr sz="1100" dirty="0">
                          <a:latin typeface="Fira Sans" panose="020B0503050000020004" pitchFamily="34" charset="0"/>
                        </a:rPr>
                        <a:t>&gt;</a:t>
                      </a:r>
                      <a:r>
                        <a:rPr sz="1100" spc="-35" dirty="0">
                          <a:latin typeface="Fira Sans" panose="020B0503050000020004" pitchFamily="34" charset="0"/>
                        </a:rPr>
                        <a:t> </a:t>
                      </a:r>
                      <a:r>
                        <a:rPr sz="1100" dirty="0">
                          <a:latin typeface="Fira Sans" panose="020B0503050000020004" pitchFamily="34" charset="0"/>
                        </a:rPr>
                        <a:t>10000</a:t>
                      </a:r>
                      <a:endParaRPr sz="11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  <a:spcBef>
                          <a:spcPts val="450"/>
                        </a:spcBef>
                      </a:pPr>
                      <a:r>
                        <a:rPr sz="1100" dirty="0">
                          <a:latin typeface="Fira Sans" panose="020B0503050000020004" pitchFamily="34" charset="0"/>
                        </a:rPr>
                        <a:t>&lt;</a:t>
                      </a:r>
                      <a:r>
                        <a:rPr sz="1100" spc="-40" dirty="0">
                          <a:latin typeface="Fira Sans" panose="020B0503050000020004" pitchFamily="34" charset="0"/>
                        </a:rPr>
                        <a:t> </a:t>
                      </a:r>
                      <a:r>
                        <a:rPr sz="1100" dirty="0">
                          <a:latin typeface="Fira Sans" panose="020B0503050000020004" pitchFamily="34" charset="0"/>
                        </a:rPr>
                        <a:t>10</a:t>
                      </a:r>
                      <a:endParaRPr sz="11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  <a:spcBef>
                          <a:spcPts val="450"/>
                        </a:spcBef>
                      </a:pPr>
                      <a:r>
                        <a:rPr sz="1100" dirty="0">
                          <a:latin typeface="Fira Sans" panose="020B0503050000020004" pitchFamily="34" charset="0"/>
                        </a:rPr>
                        <a:t>29,9</a:t>
                      </a:r>
                      <a:endParaRPr sz="11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  <a:spcBef>
                          <a:spcPts val="450"/>
                        </a:spcBef>
                      </a:pPr>
                      <a:r>
                        <a:rPr sz="1100" dirty="0">
                          <a:latin typeface="Fira Sans" panose="020B0503050000020004" pitchFamily="34" charset="0"/>
                        </a:rPr>
                        <a:t>201</a:t>
                      </a:r>
                      <a:endParaRPr sz="11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15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b="1" dirty="0">
                          <a:latin typeface="Fira Sans" panose="020B0503050000020004" pitchFamily="34" charset="0"/>
                        </a:rPr>
                        <a:t>6</a:t>
                      </a:r>
                      <a:endParaRPr sz="11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27305" marB="0"/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ts val="1220"/>
                        </a:lnSpc>
                        <a:spcBef>
                          <a:spcPts val="459"/>
                        </a:spcBef>
                      </a:pPr>
                      <a:r>
                        <a:rPr sz="1100" b="1" dirty="0">
                          <a:latin typeface="Fira Sans" panose="020B0503050000020004" pitchFamily="34" charset="0"/>
                        </a:rPr>
                        <a:t>B-3</a:t>
                      </a:r>
                      <a:endParaRPr sz="11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459"/>
                        </a:spcBef>
                      </a:pPr>
                      <a:r>
                        <a:rPr sz="1100" dirty="0">
                          <a:latin typeface="Fira Sans" panose="020B0503050000020004" pitchFamily="34" charset="0"/>
                        </a:rPr>
                        <a:t>98,9</a:t>
                      </a:r>
                      <a:endParaRPr sz="11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230"/>
                        </a:lnSpc>
                        <a:spcBef>
                          <a:spcPts val="450"/>
                        </a:spcBef>
                      </a:pPr>
                      <a:r>
                        <a:rPr sz="1100" dirty="0">
                          <a:latin typeface="Fira Sans" panose="020B0503050000020004" pitchFamily="34" charset="0"/>
                        </a:rPr>
                        <a:t>2,4</a:t>
                      </a:r>
                      <a:endParaRPr sz="11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ts val="1230"/>
                        </a:lnSpc>
                        <a:spcBef>
                          <a:spcPts val="450"/>
                        </a:spcBef>
                      </a:pPr>
                      <a:r>
                        <a:rPr sz="1100" dirty="0">
                          <a:latin typeface="Fira Sans" panose="020B0503050000020004" pitchFamily="34" charset="0"/>
                        </a:rPr>
                        <a:t>&gt;</a:t>
                      </a:r>
                      <a:r>
                        <a:rPr sz="1100" spc="-35" dirty="0">
                          <a:latin typeface="Fira Sans" panose="020B0503050000020004" pitchFamily="34" charset="0"/>
                        </a:rPr>
                        <a:t> </a:t>
                      </a:r>
                      <a:r>
                        <a:rPr sz="1100" dirty="0">
                          <a:latin typeface="Fira Sans" panose="020B0503050000020004" pitchFamily="34" charset="0"/>
                        </a:rPr>
                        <a:t>10000</a:t>
                      </a:r>
                      <a:endParaRPr sz="11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  <a:spcBef>
                          <a:spcPts val="450"/>
                        </a:spcBef>
                      </a:pPr>
                      <a:r>
                        <a:rPr sz="1100" dirty="0">
                          <a:latin typeface="Fira Sans" panose="020B0503050000020004" pitchFamily="34" charset="0"/>
                        </a:rPr>
                        <a:t>&lt;</a:t>
                      </a:r>
                      <a:r>
                        <a:rPr sz="1100" spc="-40" dirty="0">
                          <a:latin typeface="Fira Sans" panose="020B0503050000020004" pitchFamily="34" charset="0"/>
                        </a:rPr>
                        <a:t> </a:t>
                      </a:r>
                      <a:r>
                        <a:rPr sz="1100" dirty="0">
                          <a:latin typeface="Fira Sans" panose="020B0503050000020004" pitchFamily="34" charset="0"/>
                        </a:rPr>
                        <a:t>10</a:t>
                      </a:r>
                      <a:endParaRPr sz="11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  <a:spcBef>
                          <a:spcPts val="450"/>
                        </a:spcBef>
                      </a:pPr>
                      <a:r>
                        <a:rPr sz="1100" dirty="0">
                          <a:latin typeface="Fira Sans" panose="020B0503050000020004" pitchFamily="34" charset="0"/>
                        </a:rPr>
                        <a:t>50,8</a:t>
                      </a:r>
                      <a:endParaRPr sz="11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  <a:spcBef>
                          <a:spcPts val="450"/>
                        </a:spcBef>
                      </a:pPr>
                      <a:r>
                        <a:rPr sz="1100" dirty="0">
                          <a:latin typeface="Fira Sans" panose="020B0503050000020004" pitchFamily="34" charset="0"/>
                        </a:rPr>
                        <a:t>183</a:t>
                      </a:r>
                      <a:endParaRPr sz="11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15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73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100" b="1" dirty="0">
                          <a:latin typeface="Fira Sans" panose="020B0503050000020004" pitchFamily="34" charset="0"/>
                        </a:rPr>
                        <a:t>7</a:t>
                      </a:r>
                      <a:endParaRPr sz="11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26670" marB="0"/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ts val="1220"/>
                        </a:lnSpc>
                        <a:spcBef>
                          <a:spcPts val="459"/>
                        </a:spcBef>
                      </a:pPr>
                      <a:r>
                        <a:rPr sz="1100" b="1" dirty="0">
                          <a:latin typeface="Fira Sans" panose="020B0503050000020004" pitchFamily="34" charset="0"/>
                        </a:rPr>
                        <a:t>C-1</a:t>
                      </a:r>
                      <a:endParaRPr sz="11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459"/>
                        </a:spcBef>
                      </a:pPr>
                      <a:r>
                        <a:rPr sz="1100" dirty="0">
                          <a:latin typeface="Fira Sans" panose="020B0503050000020004" pitchFamily="34" charset="0"/>
                        </a:rPr>
                        <a:t>48,7</a:t>
                      </a:r>
                      <a:endParaRPr sz="11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230"/>
                        </a:lnSpc>
                        <a:spcBef>
                          <a:spcPts val="450"/>
                        </a:spcBef>
                      </a:pPr>
                      <a:r>
                        <a:rPr sz="1100" dirty="0">
                          <a:latin typeface="Fira Sans" panose="020B0503050000020004" pitchFamily="34" charset="0"/>
                        </a:rPr>
                        <a:t>1,1</a:t>
                      </a:r>
                      <a:endParaRPr sz="11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  <a:spcBef>
                          <a:spcPts val="450"/>
                        </a:spcBef>
                      </a:pPr>
                      <a:r>
                        <a:rPr sz="1100" dirty="0">
                          <a:latin typeface="Fira Sans" panose="020B0503050000020004" pitchFamily="34" charset="0"/>
                        </a:rPr>
                        <a:t>3310</a:t>
                      </a:r>
                      <a:endParaRPr sz="11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  <a:spcBef>
                          <a:spcPts val="450"/>
                        </a:spcBef>
                      </a:pPr>
                      <a:r>
                        <a:rPr sz="1100" dirty="0">
                          <a:latin typeface="Fira Sans" panose="020B0503050000020004" pitchFamily="34" charset="0"/>
                        </a:rPr>
                        <a:t>&lt;</a:t>
                      </a:r>
                      <a:r>
                        <a:rPr sz="1100" spc="-40" dirty="0">
                          <a:latin typeface="Fira Sans" panose="020B0503050000020004" pitchFamily="34" charset="0"/>
                        </a:rPr>
                        <a:t> </a:t>
                      </a:r>
                      <a:r>
                        <a:rPr sz="1100" dirty="0">
                          <a:latin typeface="Fira Sans" panose="020B0503050000020004" pitchFamily="34" charset="0"/>
                        </a:rPr>
                        <a:t>10</a:t>
                      </a:r>
                      <a:endParaRPr sz="11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  <a:spcBef>
                          <a:spcPts val="450"/>
                        </a:spcBef>
                      </a:pPr>
                      <a:r>
                        <a:rPr sz="1100" dirty="0">
                          <a:latin typeface="Fira Sans" panose="020B0503050000020004" pitchFamily="34" charset="0"/>
                        </a:rPr>
                        <a:t>38,4</a:t>
                      </a:r>
                      <a:endParaRPr sz="11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  <a:spcBef>
                          <a:spcPts val="450"/>
                        </a:spcBef>
                      </a:pPr>
                      <a:r>
                        <a:rPr sz="1100" dirty="0">
                          <a:latin typeface="Fira Sans" panose="020B0503050000020004" pitchFamily="34" charset="0"/>
                        </a:rPr>
                        <a:t>177</a:t>
                      </a:r>
                      <a:endParaRPr sz="11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15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73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100" b="1" dirty="0">
                          <a:latin typeface="Fira Sans" panose="020B0503050000020004" pitchFamily="34" charset="0"/>
                        </a:rPr>
                        <a:t>8</a:t>
                      </a:r>
                      <a:endParaRPr sz="11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26670" marB="0"/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ts val="1220"/>
                        </a:lnSpc>
                        <a:spcBef>
                          <a:spcPts val="459"/>
                        </a:spcBef>
                      </a:pPr>
                      <a:r>
                        <a:rPr sz="1100" b="1" dirty="0">
                          <a:latin typeface="Fira Sans" panose="020B0503050000020004" pitchFamily="34" charset="0"/>
                        </a:rPr>
                        <a:t>C-2</a:t>
                      </a:r>
                      <a:endParaRPr sz="11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459"/>
                        </a:spcBef>
                      </a:pPr>
                      <a:r>
                        <a:rPr sz="1100" dirty="0">
                          <a:latin typeface="Fira Sans" panose="020B0503050000020004" pitchFamily="34" charset="0"/>
                        </a:rPr>
                        <a:t>40,2</a:t>
                      </a:r>
                      <a:endParaRPr sz="11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230"/>
                        </a:lnSpc>
                        <a:spcBef>
                          <a:spcPts val="450"/>
                        </a:spcBef>
                      </a:pPr>
                      <a:r>
                        <a:rPr sz="1100" dirty="0">
                          <a:latin typeface="Fira Sans" panose="020B0503050000020004" pitchFamily="34" charset="0"/>
                        </a:rPr>
                        <a:t>0,5</a:t>
                      </a:r>
                      <a:endParaRPr sz="11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  <a:spcBef>
                          <a:spcPts val="450"/>
                        </a:spcBef>
                      </a:pPr>
                      <a:r>
                        <a:rPr sz="1100" dirty="0">
                          <a:latin typeface="Fira Sans" panose="020B0503050000020004" pitchFamily="34" charset="0"/>
                        </a:rPr>
                        <a:t>733</a:t>
                      </a:r>
                      <a:endParaRPr sz="11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  <a:spcBef>
                          <a:spcPts val="450"/>
                        </a:spcBef>
                      </a:pPr>
                      <a:r>
                        <a:rPr sz="1100" dirty="0">
                          <a:latin typeface="Fira Sans" panose="020B0503050000020004" pitchFamily="34" charset="0"/>
                        </a:rPr>
                        <a:t>&lt;</a:t>
                      </a:r>
                      <a:r>
                        <a:rPr sz="1100" spc="-40" dirty="0">
                          <a:latin typeface="Fira Sans" panose="020B0503050000020004" pitchFamily="34" charset="0"/>
                        </a:rPr>
                        <a:t> </a:t>
                      </a:r>
                      <a:r>
                        <a:rPr sz="1100" dirty="0">
                          <a:latin typeface="Fira Sans" panose="020B0503050000020004" pitchFamily="34" charset="0"/>
                        </a:rPr>
                        <a:t>10</a:t>
                      </a:r>
                      <a:endParaRPr sz="11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  <a:spcBef>
                          <a:spcPts val="450"/>
                        </a:spcBef>
                      </a:pPr>
                      <a:r>
                        <a:rPr sz="1100" dirty="0">
                          <a:latin typeface="Fira Sans" panose="020B0503050000020004" pitchFamily="34" charset="0"/>
                        </a:rPr>
                        <a:t>57</a:t>
                      </a:r>
                      <a:endParaRPr sz="11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  <a:spcBef>
                          <a:spcPts val="450"/>
                        </a:spcBef>
                      </a:pPr>
                      <a:r>
                        <a:rPr sz="1100" dirty="0">
                          <a:latin typeface="Fira Sans" panose="020B0503050000020004" pitchFamily="34" charset="0"/>
                        </a:rPr>
                        <a:t>215</a:t>
                      </a:r>
                      <a:endParaRPr sz="11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15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b="1" dirty="0">
                          <a:latin typeface="Fira Sans" panose="020B0503050000020004" pitchFamily="34" charset="0"/>
                        </a:rPr>
                        <a:t>9</a:t>
                      </a:r>
                      <a:endParaRPr sz="11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27305" marB="0"/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ts val="1220"/>
                        </a:lnSpc>
                        <a:spcBef>
                          <a:spcPts val="459"/>
                        </a:spcBef>
                      </a:pPr>
                      <a:r>
                        <a:rPr sz="1100" b="1" dirty="0">
                          <a:latin typeface="Fira Sans" panose="020B0503050000020004" pitchFamily="34" charset="0"/>
                        </a:rPr>
                        <a:t>C-3</a:t>
                      </a:r>
                      <a:endParaRPr sz="11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Bef>
                          <a:spcPts val="459"/>
                        </a:spcBef>
                      </a:pPr>
                      <a:r>
                        <a:rPr sz="1100" dirty="0">
                          <a:latin typeface="Fira Sans" panose="020B0503050000020004" pitchFamily="34" charset="0"/>
                        </a:rPr>
                        <a:t>105</a:t>
                      </a:r>
                      <a:endParaRPr sz="11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230"/>
                        </a:lnSpc>
                        <a:spcBef>
                          <a:spcPts val="450"/>
                        </a:spcBef>
                      </a:pPr>
                      <a:r>
                        <a:rPr sz="1100" dirty="0">
                          <a:latin typeface="Fira Sans" panose="020B0503050000020004" pitchFamily="34" charset="0"/>
                        </a:rPr>
                        <a:t>2,9</a:t>
                      </a:r>
                      <a:endParaRPr sz="11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ts val="1230"/>
                        </a:lnSpc>
                        <a:spcBef>
                          <a:spcPts val="450"/>
                        </a:spcBef>
                      </a:pPr>
                      <a:r>
                        <a:rPr sz="1100" dirty="0">
                          <a:latin typeface="Fira Sans" panose="020B0503050000020004" pitchFamily="34" charset="0"/>
                        </a:rPr>
                        <a:t>&gt;</a:t>
                      </a:r>
                      <a:r>
                        <a:rPr sz="1100" spc="-35" dirty="0">
                          <a:latin typeface="Fira Sans" panose="020B0503050000020004" pitchFamily="34" charset="0"/>
                        </a:rPr>
                        <a:t> </a:t>
                      </a:r>
                      <a:r>
                        <a:rPr sz="1100" dirty="0">
                          <a:latin typeface="Fira Sans" panose="020B0503050000020004" pitchFamily="34" charset="0"/>
                        </a:rPr>
                        <a:t>10000</a:t>
                      </a:r>
                      <a:endParaRPr sz="11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  <a:spcBef>
                          <a:spcPts val="450"/>
                        </a:spcBef>
                      </a:pPr>
                      <a:r>
                        <a:rPr sz="1100" dirty="0">
                          <a:latin typeface="Fira Sans" panose="020B0503050000020004" pitchFamily="34" charset="0"/>
                        </a:rPr>
                        <a:t>&lt;</a:t>
                      </a:r>
                      <a:r>
                        <a:rPr sz="1100" spc="-40" dirty="0">
                          <a:latin typeface="Fira Sans" panose="020B0503050000020004" pitchFamily="34" charset="0"/>
                        </a:rPr>
                        <a:t> </a:t>
                      </a:r>
                      <a:r>
                        <a:rPr sz="1100" dirty="0">
                          <a:latin typeface="Fira Sans" panose="020B0503050000020004" pitchFamily="34" charset="0"/>
                        </a:rPr>
                        <a:t>10</a:t>
                      </a:r>
                      <a:endParaRPr sz="11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  <a:spcBef>
                          <a:spcPts val="450"/>
                        </a:spcBef>
                      </a:pPr>
                      <a:r>
                        <a:rPr sz="1100" dirty="0">
                          <a:latin typeface="Fira Sans" panose="020B0503050000020004" pitchFamily="34" charset="0"/>
                        </a:rPr>
                        <a:t>36</a:t>
                      </a:r>
                      <a:endParaRPr sz="11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  <a:spcBef>
                          <a:spcPts val="450"/>
                        </a:spcBef>
                      </a:pPr>
                      <a:r>
                        <a:rPr sz="1100" dirty="0">
                          <a:latin typeface="Fira Sans" panose="020B0503050000020004" pitchFamily="34" charset="0"/>
                        </a:rPr>
                        <a:t>203</a:t>
                      </a:r>
                      <a:endParaRPr sz="11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15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b="1" dirty="0">
                          <a:latin typeface="Fira Sans" panose="020B0503050000020004" pitchFamily="34" charset="0"/>
                        </a:rPr>
                        <a:t>10</a:t>
                      </a:r>
                      <a:endParaRPr sz="11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27305" marB="0"/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ts val="1215"/>
                        </a:lnSpc>
                        <a:spcBef>
                          <a:spcPts val="464"/>
                        </a:spcBef>
                      </a:pPr>
                      <a:r>
                        <a:rPr sz="1100" b="1" spc="-5" dirty="0">
                          <a:latin typeface="Fira Sans" panose="020B0503050000020004" pitchFamily="34" charset="0"/>
                        </a:rPr>
                        <a:t>D-1</a:t>
                      </a:r>
                      <a:endParaRPr sz="11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905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15"/>
                        </a:lnSpc>
                        <a:spcBef>
                          <a:spcPts val="464"/>
                        </a:spcBef>
                      </a:pPr>
                      <a:r>
                        <a:rPr sz="1100" dirty="0">
                          <a:latin typeface="Fira Sans" panose="020B0503050000020004" pitchFamily="34" charset="0"/>
                        </a:rPr>
                        <a:t>153</a:t>
                      </a:r>
                      <a:endParaRPr sz="11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9054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230"/>
                        </a:lnSpc>
                        <a:spcBef>
                          <a:spcPts val="450"/>
                        </a:spcBef>
                      </a:pPr>
                      <a:r>
                        <a:rPr sz="1100" dirty="0">
                          <a:latin typeface="Fira Sans" panose="020B0503050000020004" pitchFamily="34" charset="0"/>
                        </a:rPr>
                        <a:t>2,2</a:t>
                      </a:r>
                      <a:endParaRPr sz="11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ts val="1230"/>
                        </a:lnSpc>
                        <a:spcBef>
                          <a:spcPts val="450"/>
                        </a:spcBef>
                      </a:pPr>
                      <a:r>
                        <a:rPr sz="1100" dirty="0">
                          <a:latin typeface="Fira Sans" panose="020B0503050000020004" pitchFamily="34" charset="0"/>
                        </a:rPr>
                        <a:t>&gt;</a:t>
                      </a:r>
                      <a:r>
                        <a:rPr sz="1100" spc="-35" dirty="0">
                          <a:latin typeface="Fira Sans" panose="020B0503050000020004" pitchFamily="34" charset="0"/>
                        </a:rPr>
                        <a:t> </a:t>
                      </a:r>
                      <a:r>
                        <a:rPr sz="1100" dirty="0">
                          <a:latin typeface="Fira Sans" panose="020B0503050000020004" pitchFamily="34" charset="0"/>
                        </a:rPr>
                        <a:t>10000</a:t>
                      </a:r>
                      <a:endParaRPr sz="11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  <a:spcBef>
                          <a:spcPts val="450"/>
                        </a:spcBef>
                      </a:pPr>
                      <a:r>
                        <a:rPr sz="1100" dirty="0">
                          <a:latin typeface="Fira Sans" panose="020B0503050000020004" pitchFamily="34" charset="0"/>
                        </a:rPr>
                        <a:t>&lt;</a:t>
                      </a:r>
                      <a:r>
                        <a:rPr sz="1100" spc="-40" dirty="0">
                          <a:latin typeface="Fira Sans" panose="020B0503050000020004" pitchFamily="34" charset="0"/>
                        </a:rPr>
                        <a:t> </a:t>
                      </a:r>
                      <a:r>
                        <a:rPr sz="1100" dirty="0">
                          <a:latin typeface="Fira Sans" panose="020B0503050000020004" pitchFamily="34" charset="0"/>
                        </a:rPr>
                        <a:t>10</a:t>
                      </a:r>
                      <a:endParaRPr sz="11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  <a:spcBef>
                          <a:spcPts val="450"/>
                        </a:spcBef>
                      </a:pPr>
                      <a:r>
                        <a:rPr sz="1100" dirty="0">
                          <a:latin typeface="Fira Sans" panose="020B0503050000020004" pitchFamily="34" charset="0"/>
                        </a:rPr>
                        <a:t>165</a:t>
                      </a:r>
                      <a:endParaRPr sz="11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  <a:spcBef>
                          <a:spcPts val="450"/>
                        </a:spcBef>
                      </a:pPr>
                      <a:r>
                        <a:rPr sz="1100" dirty="0">
                          <a:latin typeface="Fira Sans" panose="020B0503050000020004" pitchFamily="34" charset="0"/>
                        </a:rPr>
                        <a:t>219</a:t>
                      </a:r>
                      <a:endParaRPr sz="11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15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b="1" dirty="0">
                          <a:latin typeface="Fira Sans" panose="020B0503050000020004" pitchFamily="34" charset="0"/>
                        </a:rPr>
                        <a:t>11</a:t>
                      </a:r>
                      <a:endParaRPr sz="11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27305" marB="0"/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ts val="1215"/>
                        </a:lnSpc>
                        <a:spcBef>
                          <a:spcPts val="459"/>
                        </a:spcBef>
                      </a:pPr>
                      <a:r>
                        <a:rPr sz="1100" b="1" spc="-5" dirty="0">
                          <a:latin typeface="Fira Sans" panose="020B0503050000020004" pitchFamily="34" charset="0"/>
                        </a:rPr>
                        <a:t>D-2</a:t>
                      </a:r>
                      <a:endParaRPr sz="11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15"/>
                        </a:lnSpc>
                        <a:spcBef>
                          <a:spcPts val="459"/>
                        </a:spcBef>
                      </a:pPr>
                      <a:r>
                        <a:rPr sz="1100" dirty="0">
                          <a:latin typeface="Fira Sans" panose="020B0503050000020004" pitchFamily="34" charset="0"/>
                        </a:rPr>
                        <a:t>97,5</a:t>
                      </a:r>
                      <a:endParaRPr sz="11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230"/>
                        </a:lnSpc>
                        <a:spcBef>
                          <a:spcPts val="450"/>
                        </a:spcBef>
                      </a:pPr>
                      <a:r>
                        <a:rPr sz="1100" dirty="0">
                          <a:latin typeface="Fira Sans" panose="020B0503050000020004" pitchFamily="34" charset="0"/>
                        </a:rPr>
                        <a:t>1,7</a:t>
                      </a:r>
                      <a:endParaRPr sz="11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ts val="1230"/>
                        </a:lnSpc>
                        <a:spcBef>
                          <a:spcPts val="450"/>
                        </a:spcBef>
                      </a:pPr>
                      <a:r>
                        <a:rPr sz="1100" dirty="0">
                          <a:latin typeface="Fira Sans" panose="020B0503050000020004" pitchFamily="34" charset="0"/>
                        </a:rPr>
                        <a:t>&gt;</a:t>
                      </a:r>
                      <a:r>
                        <a:rPr sz="1100" spc="-35" dirty="0">
                          <a:latin typeface="Fira Sans" panose="020B0503050000020004" pitchFamily="34" charset="0"/>
                        </a:rPr>
                        <a:t> </a:t>
                      </a:r>
                      <a:r>
                        <a:rPr sz="1100" dirty="0">
                          <a:latin typeface="Fira Sans" panose="020B0503050000020004" pitchFamily="34" charset="0"/>
                        </a:rPr>
                        <a:t>10000</a:t>
                      </a:r>
                      <a:endParaRPr sz="11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  <a:spcBef>
                          <a:spcPts val="450"/>
                        </a:spcBef>
                      </a:pPr>
                      <a:r>
                        <a:rPr sz="1100" dirty="0">
                          <a:latin typeface="Fira Sans" panose="020B0503050000020004" pitchFamily="34" charset="0"/>
                        </a:rPr>
                        <a:t>&lt;</a:t>
                      </a:r>
                      <a:r>
                        <a:rPr sz="1100" spc="-40" dirty="0">
                          <a:latin typeface="Fira Sans" panose="020B0503050000020004" pitchFamily="34" charset="0"/>
                        </a:rPr>
                        <a:t> </a:t>
                      </a:r>
                      <a:r>
                        <a:rPr sz="1100" dirty="0">
                          <a:latin typeface="Fira Sans" panose="020B0503050000020004" pitchFamily="34" charset="0"/>
                        </a:rPr>
                        <a:t>10</a:t>
                      </a:r>
                      <a:endParaRPr sz="11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  <a:spcBef>
                          <a:spcPts val="450"/>
                        </a:spcBef>
                      </a:pPr>
                      <a:r>
                        <a:rPr sz="1100" dirty="0">
                          <a:latin typeface="Fira Sans" panose="020B0503050000020004" pitchFamily="34" charset="0"/>
                        </a:rPr>
                        <a:t>30,4</a:t>
                      </a:r>
                      <a:endParaRPr sz="11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  <a:spcBef>
                          <a:spcPts val="450"/>
                        </a:spcBef>
                      </a:pPr>
                      <a:r>
                        <a:rPr sz="1100" dirty="0">
                          <a:latin typeface="Fira Sans" panose="020B0503050000020004" pitchFamily="34" charset="0"/>
                        </a:rPr>
                        <a:t>179</a:t>
                      </a:r>
                      <a:endParaRPr sz="11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15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b="1" dirty="0">
                          <a:latin typeface="Fira Sans" panose="020B0503050000020004" pitchFamily="34" charset="0"/>
                        </a:rPr>
                        <a:t>12</a:t>
                      </a:r>
                      <a:endParaRPr sz="110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27305" marB="0"/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ts val="1215"/>
                        </a:lnSpc>
                        <a:spcBef>
                          <a:spcPts val="465"/>
                        </a:spcBef>
                      </a:pPr>
                      <a:r>
                        <a:rPr sz="1100" b="1" spc="-5" dirty="0">
                          <a:latin typeface="Fira Sans" panose="020B0503050000020004" pitchFamily="34" charset="0"/>
                        </a:rPr>
                        <a:t>D-3</a:t>
                      </a:r>
                      <a:endParaRPr sz="11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90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15"/>
                        </a:lnSpc>
                        <a:spcBef>
                          <a:spcPts val="465"/>
                        </a:spcBef>
                      </a:pPr>
                      <a:r>
                        <a:rPr sz="1100" dirty="0">
                          <a:latin typeface="Fira Sans" panose="020B0503050000020004" pitchFamily="34" charset="0"/>
                        </a:rPr>
                        <a:t>116</a:t>
                      </a:r>
                      <a:endParaRPr sz="11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9055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230"/>
                        </a:lnSpc>
                        <a:spcBef>
                          <a:spcPts val="450"/>
                        </a:spcBef>
                      </a:pPr>
                      <a:r>
                        <a:rPr sz="1100" dirty="0">
                          <a:latin typeface="Fira Sans" panose="020B0503050000020004" pitchFamily="34" charset="0"/>
                        </a:rPr>
                        <a:t>1,9</a:t>
                      </a:r>
                      <a:endParaRPr sz="11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ts val="1230"/>
                        </a:lnSpc>
                        <a:spcBef>
                          <a:spcPts val="450"/>
                        </a:spcBef>
                      </a:pPr>
                      <a:r>
                        <a:rPr sz="1100" dirty="0">
                          <a:latin typeface="Fira Sans" panose="020B0503050000020004" pitchFamily="34" charset="0"/>
                        </a:rPr>
                        <a:t>&gt;</a:t>
                      </a:r>
                      <a:r>
                        <a:rPr sz="1100" spc="-35" dirty="0">
                          <a:latin typeface="Fira Sans" panose="020B0503050000020004" pitchFamily="34" charset="0"/>
                        </a:rPr>
                        <a:t> </a:t>
                      </a:r>
                      <a:r>
                        <a:rPr sz="1100" dirty="0">
                          <a:latin typeface="Fira Sans" panose="020B0503050000020004" pitchFamily="34" charset="0"/>
                        </a:rPr>
                        <a:t>10000</a:t>
                      </a:r>
                      <a:endParaRPr sz="11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  <a:spcBef>
                          <a:spcPts val="450"/>
                        </a:spcBef>
                      </a:pPr>
                      <a:r>
                        <a:rPr sz="1100" dirty="0">
                          <a:latin typeface="Fira Sans" panose="020B0503050000020004" pitchFamily="34" charset="0"/>
                        </a:rPr>
                        <a:t>&lt;</a:t>
                      </a:r>
                      <a:r>
                        <a:rPr sz="1100" spc="-40" dirty="0">
                          <a:latin typeface="Fira Sans" panose="020B0503050000020004" pitchFamily="34" charset="0"/>
                        </a:rPr>
                        <a:t> </a:t>
                      </a:r>
                      <a:r>
                        <a:rPr sz="1100" dirty="0">
                          <a:latin typeface="Fira Sans" panose="020B0503050000020004" pitchFamily="34" charset="0"/>
                        </a:rPr>
                        <a:t>10</a:t>
                      </a:r>
                      <a:endParaRPr sz="11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  <a:spcBef>
                          <a:spcPts val="450"/>
                        </a:spcBef>
                      </a:pPr>
                      <a:r>
                        <a:rPr sz="1100" dirty="0">
                          <a:latin typeface="Fira Sans" panose="020B0503050000020004" pitchFamily="34" charset="0"/>
                        </a:rPr>
                        <a:t>32,8</a:t>
                      </a:r>
                      <a:endParaRPr sz="11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  <a:spcBef>
                          <a:spcPts val="450"/>
                        </a:spcBef>
                      </a:pPr>
                      <a:r>
                        <a:rPr sz="1100" dirty="0">
                          <a:latin typeface="Fira Sans" panose="020B0503050000020004" pitchFamily="34" charset="0"/>
                        </a:rPr>
                        <a:t>198</a:t>
                      </a:r>
                      <a:endParaRPr sz="1100" dirty="0">
                        <a:latin typeface="Fira Sans" panose="020B0503050000020004" pitchFamily="34" charset="0"/>
                        <a:cs typeface="Calibri"/>
                      </a:endParaRPr>
                    </a:p>
                  </a:txBody>
                  <a:tcPr marL="0" marR="0" marT="5715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2" name="Rectángulo: esquinas superiores redondeadas 11">
            <a:extLst>
              <a:ext uri="{FF2B5EF4-FFF2-40B4-BE49-F238E27FC236}">
                <a16:creationId xmlns:a16="http://schemas.microsoft.com/office/drawing/2014/main" id="{FECF3350-84CA-95E8-C5C9-D96E4E142407}"/>
              </a:ext>
            </a:extLst>
          </p:cNvPr>
          <p:cNvSpPr/>
          <p:nvPr/>
        </p:nvSpPr>
        <p:spPr>
          <a:xfrm>
            <a:off x="3029527" y="572655"/>
            <a:ext cx="3149600" cy="276999"/>
          </a:xfrm>
          <a:prstGeom prst="round2Same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Resultado Toma de Muestra</a:t>
            </a:r>
          </a:p>
        </p:txBody>
      </p:sp>
      <p:pic>
        <p:nvPicPr>
          <p:cNvPr id="2" name="Imagen 1" descr="Forma&#10;&#10;Descripción generada automáticamente">
            <a:extLst>
              <a:ext uri="{FF2B5EF4-FFF2-40B4-BE49-F238E27FC236}">
                <a16:creationId xmlns:a16="http://schemas.microsoft.com/office/drawing/2014/main" id="{DA4C1B90-DCF2-F590-23C8-D9FAC3A05D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02" y="52648"/>
            <a:ext cx="2034202" cy="71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006550"/>
      </p:ext>
    </p:extLst>
  </p:cSld>
  <p:clrMapOvr>
    <a:masterClrMapping/>
  </p:clrMapOvr>
</p:sld>
</file>

<file path=ppt/theme/theme1.xml><?xml version="1.0" encoding="utf-8"?>
<a:theme xmlns:a="http://schemas.openxmlformats.org/drawingml/2006/main" name="Ecology Infographics by Slidesgo">
  <a:themeElements>
    <a:clrScheme name="Simple Light">
      <a:dk1>
        <a:srgbClr val="000000"/>
      </a:dk1>
      <a:lt1>
        <a:srgbClr val="FFFFFF"/>
      </a:lt1>
      <a:dk2>
        <a:srgbClr val="CCCCCC"/>
      </a:dk2>
      <a:lt2>
        <a:srgbClr val="045E6D"/>
      </a:lt2>
      <a:accent1>
        <a:srgbClr val="008499"/>
      </a:accent1>
      <a:accent2>
        <a:srgbClr val="A6E3E8"/>
      </a:accent2>
      <a:accent3>
        <a:srgbClr val="5D7C0A"/>
      </a:accent3>
      <a:accent4>
        <a:srgbClr val="87B212"/>
      </a:accent4>
      <a:accent5>
        <a:srgbClr val="C3D123"/>
      </a:accent5>
      <a:accent6>
        <a:srgbClr val="F7D754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</TotalTime>
  <Words>1111</Words>
  <Application>Microsoft Office PowerPoint</Application>
  <PresentationFormat>Presentación en pantalla (16:9)</PresentationFormat>
  <Paragraphs>521</Paragraphs>
  <Slides>20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3" baseType="lpstr">
      <vt:lpstr>Arial</vt:lpstr>
      <vt:lpstr>Fira Sans</vt:lpstr>
      <vt:lpstr>Ecology Infographics by Slidesgo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Catalina Rivera</dc:creator>
  <cp:lastModifiedBy>Ronis Eduardo Socarras Soto</cp:lastModifiedBy>
  <cp:revision>37</cp:revision>
  <dcterms:modified xsi:type="dcterms:W3CDTF">2023-11-05T19:35:29Z</dcterms:modified>
</cp:coreProperties>
</file>